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71" r:id="rId3"/>
    <p:sldId id="263" r:id="rId4"/>
    <p:sldId id="261" r:id="rId5"/>
    <p:sldId id="265" r:id="rId6"/>
    <p:sldId id="269" r:id="rId7"/>
    <p:sldId id="266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44EB1D-8A1E-4D6B-95C6-8F349C34062C}" v="76" dt="2024-04-08T15:40:10.900"/>
    <p1510:client id="{E5BCC07C-852B-4D3F-AD94-92D31EE9B7AA}" v="2" dt="2024-04-08T15:04:41.9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microsoft.com/office/2015/10/relationships/revisionInfo" Target="revisionInfo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B54985-0206-48AE-A15E-7A75AED9E38B}" type="doc">
      <dgm:prSet loTypeId="urn:microsoft.com/office/officeart/2018/5/layout/IconCircleLabelList" loCatId="icon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92F8FF02-0EDB-47E1-B25A-884C61DCF599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cap="none" dirty="0"/>
            <a:t>Easy to use word processing application</a:t>
          </a:r>
        </a:p>
      </dgm:t>
    </dgm:pt>
    <dgm:pt modelId="{4B022ABD-8126-4519-9D74-9BB98E9EA2C4}" type="parTrans" cxnId="{9D0E9D10-1A15-42E9-95F5-E6AFB38CAD25}">
      <dgm:prSet/>
      <dgm:spPr/>
      <dgm:t>
        <a:bodyPr/>
        <a:lstStyle/>
        <a:p>
          <a:endParaRPr lang="en-US"/>
        </a:p>
      </dgm:t>
    </dgm:pt>
    <dgm:pt modelId="{A283C0A9-A64D-49FC-972C-CDDEED5E3258}" type="sibTrans" cxnId="{9D0E9D10-1A15-42E9-95F5-E6AFB38CAD25}">
      <dgm:prSet/>
      <dgm:spPr/>
      <dgm:t>
        <a:bodyPr/>
        <a:lstStyle/>
        <a:p>
          <a:endParaRPr lang="en-US"/>
        </a:p>
      </dgm:t>
    </dgm:pt>
    <dgm:pt modelId="{E6FFA4BD-7C01-46DD-BC0E-EACD19E25CB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cap="none" dirty="0"/>
            <a:t>Further editing templates</a:t>
          </a:r>
        </a:p>
      </dgm:t>
    </dgm:pt>
    <dgm:pt modelId="{8278C30D-8207-4B71-8641-A2D772254808}" type="parTrans" cxnId="{C4430F73-1846-4B86-8105-DE3F2EE24D13}">
      <dgm:prSet/>
      <dgm:spPr/>
      <dgm:t>
        <a:bodyPr/>
        <a:lstStyle/>
        <a:p>
          <a:endParaRPr lang="en-US"/>
        </a:p>
      </dgm:t>
    </dgm:pt>
    <dgm:pt modelId="{8D760720-2E48-4BDE-B9E1-742C5AE15652}" type="sibTrans" cxnId="{C4430F73-1846-4B86-8105-DE3F2EE24D13}">
      <dgm:prSet/>
      <dgm:spPr/>
      <dgm:t>
        <a:bodyPr/>
        <a:lstStyle/>
        <a:p>
          <a:endParaRPr lang="en-US"/>
        </a:p>
      </dgm:t>
    </dgm:pt>
    <dgm:pt modelId="{38B9B54A-3150-4519-9EE7-18A0BAFAE7D0}" type="pres">
      <dgm:prSet presAssocID="{EDB54985-0206-48AE-A15E-7A75AED9E38B}" presName="root" presStyleCnt="0">
        <dgm:presLayoutVars>
          <dgm:dir/>
          <dgm:resizeHandles val="exact"/>
        </dgm:presLayoutVars>
      </dgm:prSet>
      <dgm:spPr/>
    </dgm:pt>
    <dgm:pt modelId="{72E1DBC2-3A13-4348-A3D1-D2A566D62D74}" type="pres">
      <dgm:prSet presAssocID="{92F8FF02-0EDB-47E1-B25A-884C61DCF599}" presName="compNode" presStyleCnt="0"/>
      <dgm:spPr/>
    </dgm:pt>
    <dgm:pt modelId="{A94A8994-D8F3-4CCE-9D84-4A3A8662F3EC}" type="pres">
      <dgm:prSet presAssocID="{92F8FF02-0EDB-47E1-B25A-884C61DCF599}" presName="iconBgRect" presStyleLbl="bgShp" presStyleIdx="0" presStyleCnt="2"/>
      <dgm:spPr>
        <a:solidFill>
          <a:srgbClr val="0070C0"/>
        </a:solidFill>
        <a:ln>
          <a:solidFill>
            <a:srgbClr val="0070C0"/>
          </a:solidFill>
        </a:ln>
      </dgm:spPr>
    </dgm:pt>
    <dgm:pt modelId="{980EB208-F69C-48FC-9F29-E5C4E2E48F3E}" type="pres">
      <dgm:prSet presAssocID="{92F8FF02-0EDB-47E1-B25A-884C61DCF599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solidFill>
            <a:schemeClr val="accent1">
              <a:lumMod val="40000"/>
              <a:lumOff val="6000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3C622FAA-E9A6-4F1D-AB4F-4B32125A4305}" type="pres">
      <dgm:prSet presAssocID="{92F8FF02-0EDB-47E1-B25A-884C61DCF599}" presName="spaceRect" presStyleCnt="0"/>
      <dgm:spPr/>
    </dgm:pt>
    <dgm:pt modelId="{037C5F3D-05EF-4B90-82F0-E7892BD99AFA}" type="pres">
      <dgm:prSet presAssocID="{92F8FF02-0EDB-47E1-B25A-884C61DCF599}" presName="textRect" presStyleLbl="revTx" presStyleIdx="0" presStyleCnt="2" custScaleX="192280">
        <dgm:presLayoutVars>
          <dgm:chMax val="1"/>
          <dgm:chPref val="1"/>
        </dgm:presLayoutVars>
      </dgm:prSet>
      <dgm:spPr/>
    </dgm:pt>
    <dgm:pt modelId="{E41F3075-E7AD-4061-BC43-CB442C307FA0}" type="pres">
      <dgm:prSet presAssocID="{A283C0A9-A64D-49FC-972C-CDDEED5E3258}" presName="sibTrans" presStyleCnt="0"/>
      <dgm:spPr/>
    </dgm:pt>
    <dgm:pt modelId="{0EE5D7E7-2CB4-4BC1-A593-40DC6C48F35C}" type="pres">
      <dgm:prSet presAssocID="{E6FFA4BD-7C01-46DD-BC0E-EACD19E25CB8}" presName="compNode" presStyleCnt="0"/>
      <dgm:spPr/>
    </dgm:pt>
    <dgm:pt modelId="{4630DC85-C5E2-480B-8B8D-CB5D2F4DAD6C}" type="pres">
      <dgm:prSet presAssocID="{E6FFA4BD-7C01-46DD-BC0E-EACD19E25CB8}" presName="iconBgRect" presStyleLbl="bgShp" presStyleIdx="1" presStyleCnt="2"/>
      <dgm:spPr>
        <a:solidFill>
          <a:srgbClr val="0070C0"/>
        </a:solidFill>
        <a:ln>
          <a:solidFill>
            <a:srgbClr val="0070C0"/>
          </a:solidFill>
        </a:ln>
      </dgm:spPr>
    </dgm:pt>
    <dgm:pt modelId="{94DAA9D7-18DE-4D25-9A58-847C5C838FA2}" type="pres">
      <dgm:prSet presAssocID="{E6FFA4BD-7C01-46DD-BC0E-EACD19E25CB8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solidFill>
            <a:schemeClr val="accent1">
              <a:lumMod val="40000"/>
              <a:lumOff val="6000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26D50B93-BB73-4700-BFCA-14291CD076F4}" type="pres">
      <dgm:prSet presAssocID="{E6FFA4BD-7C01-46DD-BC0E-EACD19E25CB8}" presName="spaceRect" presStyleCnt="0"/>
      <dgm:spPr/>
    </dgm:pt>
    <dgm:pt modelId="{FE676297-4D35-4337-9016-B4A121901261}" type="pres">
      <dgm:prSet presAssocID="{E6FFA4BD-7C01-46DD-BC0E-EACD19E25CB8}" presName="textRect" presStyleLbl="revTx" presStyleIdx="1" presStyleCnt="2" custScaleX="128803">
        <dgm:presLayoutVars>
          <dgm:chMax val="1"/>
          <dgm:chPref val="1"/>
        </dgm:presLayoutVars>
      </dgm:prSet>
      <dgm:spPr/>
    </dgm:pt>
  </dgm:ptLst>
  <dgm:cxnLst>
    <dgm:cxn modelId="{9D0E9D10-1A15-42E9-95F5-E6AFB38CAD25}" srcId="{EDB54985-0206-48AE-A15E-7A75AED9E38B}" destId="{92F8FF02-0EDB-47E1-B25A-884C61DCF599}" srcOrd="0" destOrd="0" parTransId="{4B022ABD-8126-4519-9D74-9BB98E9EA2C4}" sibTransId="{A283C0A9-A64D-49FC-972C-CDDEED5E3258}"/>
    <dgm:cxn modelId="{37BF5543-08A2-4B72-8C1A-55EA006960BF}" type="presOf" srcId="{92F8FF02-0EDB-47E1-B25A-884C61DCF599}" destId="{037C5F3D-05EF-4B90-82F0-E7892BD99AFA}" srcOrd="0" destOrd="0" presId="urn:microsoft.com/office/officeart/2018/5/layout/IconCircleLabelList"/>
    <dgm:cxn modelId="{8840084A-03EE-4BF6-8D4F-CD9CF46A6683}" type="presOf" srcId="{E6FFA4BD-7C01-46DD-BC0E-EACD19E25CB8}" destId="{FE676297-4D35-4337-9016-B4A121901261}" srcOrd="0" destOrd="0" presId="urn:microsoft.com/office/officeart/2018/5/layout/IconCircleLabelList"/>
    <dgm:cxn modelId="{C4430F73-1846-4B86-8105-DE3F2EE24D13}" srcId="{EDB54985-0206-48AE-A15E-7A75AED9E38B}" destId="{E6FFA4BD-7C01-46DD-BC0E-EACD19E25CB8}" srcOrd="1" destOrd="0" parTransId="{8278C30D-8207-4B71-8641-A2D772254808}" sibTransId="{8D760720-2E48-4BDE-B9E1-742C5AE15652}"/>
    <dgm:cxn modelId="{2AB3D681-4E0A-4BA0-BA60-A8296CB69186}" type="presOf" srcId="{EDB54985-0206-48AE-A15E-7A75AED9E38B}" destId="{38B9B54A-3150-4519-9EE7-18A0BAFAE7D0}" srcOrd="0" destOrd="0" presId="urn:microsoft.com/office/officeart/2018/5/layout/IconCircleLabelList"/>
    <dgm:cxn modelId="{4AAD445E-924A-47E8-A3F1-42A06383EB3C}" type="presParOf" srcId="{38B9B54A-3150-4519-9EE7-18A0BAFAE7D0}" destId="{72E1DBC2-3A13-4348-A3D1-D2A566D62D74}" srcOrd="0" destOrd="0" presId="urn:microsoft.com/office/officeart/2018/5/layout/IconCircleLabelList"/>
    <dgm:cxn modelId="{B50A5937-BD42-4A81-B375-420A64E668FD}" type="presParOf" srcId="{72E1DBC2-3A13-4348-A3D1-D2A566D62D74}" destId="{A94A8994-D8F3-4CCE-9D84-4A3A8662F3EC}" srcOrd="0" destOrd="0" presId="urn:microsoft.com/office/officeart/2018/5/layout/IconCircleLabelList"/>
    <dgm:cxn modelId="{0220F96A-1CB8-4629-8BF9-E5E991AD303A}" type="presParOf" srcId="{72E1DBC2-3A13-4348-A3D1-D2A566D62D74}" destId="{980EB208-F69C-48FC-9F29-E5C4E2E48F3E}" srcOrd="1" destOrd="0" presId="urn:microsoft.com/office/officeart/2018/5/layout/IconCircleLabelList"/>
    <dgm:cxn modelId="{F426D426-8AFD-43F3-BF6B-06A637EDFD64}" type="presParOf" srcId="{72E1DBC2-3A13-4348-A3D1-D2A566D62D74}" destId="{3C622FAA-E9A6-4F1D-AB4F-4B32125A4305}" srcOrd="2" destOrd="0" presId="urn:microsoft.com/office/officeart/2018/5/layout/IconCircleLabelList"/>
    <dgm:cxn modelId="{43338857-78CD-430F-A20B-8171C214CC30}" type="presParOf" srcId="{72E1DBC2-3A13-4348-A3D1-D2A566D62D74}" destId="{037C5F3D-05EF-4B90-82F0-E7892BD99AFA}" srcOrd="3" destOrd="0" presId="urn:microsoft.com/office/officeart/2018/5/layout/IconCircleLabelList"/>
    <dgm:cxn modelId="{2EB1F69E-5930-41D7-B6EE-AA1A6A4E31B0}" type="presParOf" srcId="{38B9B54A-3150-4519-9EE7-18A0BAFAE7D0}" destId="{E41F3075-E7AD-4061-BC43-CB442C307FA0}" srcOrd="1" destOrd="0" presId="urn:microsoft.com/office/officeart/2018/5/layout/IconCircleLabelList"/>
    <dgm:cxn modelId="{B9980241-A6E4-46E8-9104-C5998FBF07EF}" type="presParOf" srcId="{38B9B54A-3150-4519-9EE7-18A0BAFAE7D0}" destId="{0EE5D7E7-2CB4-4BC1-A593-40DC6C48F35C}" srcOrd="2" destOrd="0" presId="urn:microsoft.com/office/officeart/2018/5/layout/IconCircleLabelList"/>
    <dgm:cxn modelId="{68C1369E-F6F0-45EE-BC4E-64BE0A6FC6B3}" type="presParOf" srcId="{0EE5D7E7-2CB4-4BC1-A593-40DC6C48F35C}" destId="{4630DC85-C5E2-480B-8B8D-CB5D2F4DAD6C}" srcOrd="0" destOrd="0" presId="urn:microsoft.com/office/officeart/2018/5/layout/IconCircleLabelList"/>
    <dgm:cxn modelId="{7ADC97FD-C627-4A0C-955B-65BAA8C687B1}" type="presParOf" srcId="{0EE5D7E7-2CB4-4BC1-A593-40DC6C48F35C}" destId="{94DAA9D7-18DE-4D25-9A58-847C5C838FA2}" srcOrd="1" destOrd="0" presId="urn:microsoft.com/office/officeart/2018/5/layout/IconCircleLabelList"/>
    <dgm:cxn modelId="{5CAD6297-1AB7-4EEC-8C59-F558C5152359}" type="presParOf" srcId="{0EE5D7E7-2CB4-4BC1-A593-40DC6C48F35C}" destId="{26D50B93-BB73-4700-BFCA-14291CD076F4}" srcOrd="2" destOrd="0" presId="urn:microsoft.com/office/officeart/2018/5/layout/IconCircleLabelList"/>
    <dgm:cxn modelId="{28D58F47-B2D0-4A56-AA1D-DF1BC35EE5DC}" type="presParOf" srcId="{0EE5D7E7-2CB4-4BC1-A593-40DC6C48F35C}" destId="{FE676297-4D35-4337-9016-B4A121901261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8D4B27-1584-4C95-B165-B73CA908F45C}" type="doc">
      <dgm:prSet loTypeId="urn:microsoft.com/office/officeart/2005/8/layout/vList2" loCatId="list" qsTypeId="urn:microsoft.com/office/officeart/2005/8/quickstyle/simple5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FBD414B6-7BE3-445D-A5A5-B1DABD2B41EF}">
      <dgm:prSet/>
      <dgm:spPr/>
      <dgm:t>
        <a:bodyPr/>
        <a:lstStyle/>
        <a:p>
          <a:r>
            <a:rPr lang="en-US" dirty="0"/>
            <a:t>The structure and formatting</a:t>
          </a:r>
        </a:p>
      </dgm:t>
    </dgm:pt>
    <dgm:pt modelId="{3C99D48D-2F7F-4A62-BBC8-10B22DC7BC00}" type="parTrans" cxnId="{7257F327-5E68-4109-BB3C-42CD2B47712F}">
      <dgm:prSet/>
      <dgm:spPr/>
      <dgm:t>
        <a:bodyPr/>
        <a:lstStyle/>
        <a:p>
          <a:endParaRPr lang="en-US"/>
        </a:p>
      </dgm:t>
    </dgm:pt>
    <dgm:pt modelId="{0CF695E9-EE3A-4FF3-830C-DBDDA642DF1D}" type="sibTrans" cxnId="{7257F327-5E68-4109-BB3C-42CD2B47712F}">
      <dgm:prSet/>
      <dgm:spPr/>
      <dgm:t>
        <a:bodyPr/>
        <a:lstStyle/>
        <a:p>
          <a:endParaRPr lang="en-US"/>
        </a:p>
      </dgm:t>
    </dgm:pt>
    <dgm:pt modelId="{9CC8A9AA-23FA-4012-941F-54E61CAE6519}">
      <dgm:prSet/>
      <dgm:spPr/>
      <dgm:t>
        <a:bodyPr/>
        <a:lstStyle/>
        <a:p>
          <a:r>
            <a:rPr lang="en-US" dirty="0"/>
            <a:t>Format, style, and layout</a:t>
          </a:r>
        </a:p>
      </dgm:t>
    </dgm:pt>
    <dgm:pt modelId="{69FAD5A7-F676-4DC0-B6EB-84019F93CFD6}" type="parTrans" cxnId="{8843F143-8E93-440A-A213-B0F705130B53}">
      <dgm:prSet/>
      <dgm:spPr/>
      <dgm:t>
        <a:bodyPr/>
        <a:lstStyle/>
        <a:p>
          <a:endParaRPr lang="en-US"/>
        </a:p>
      </dgm:t>
    </dgm:pt>
    <dgm:pt modelId="{2A89F9D8-C9B8-4607-8CF0-7631D47E697E}" type="sibTrans" cxnId="{8843F143-8E93-440A-A213-B0F705130B53}">
      <dgm:prSet/>
      <dgm:spPr/>
      <dgm:t>
        <a:bodyPr/>
        <a:lstStyle/>
        <a:p>
          <a:endParaRPr lang="en-US"/>
        </a:p>
      </dgm:t>
    </dgm:pt>
    <dgm:pt modelId="{9954ADC3-4DF4-46D0-A00B-3C0D4EE72A34}">
      <dgm:prSet/>
      <dgm:spPr/>
      <dgm:t>
        <a:bodyPr/>
        <a:lstStyle/>
        <a:p>
          <a:r>
            <a:rPr lang="en-US" dirty="0"/>
            <a:t>Following guidelines is crucial for acceptance, publication, and time</a:t>
          </a:r>
        </a:p>
      </dgm:t>
    </dgm:pt>
    <dgm:pt modelId="{D27AE1FB-27D8-4DDF-A084-B6E8F376F22D}" type="parTrans" cxnId="{A41E1EDD-F61B-4420-89B7-3DC6C3ADF566}">
      <dgm:prSet/>
      <dgm:spPr/>
      <dgm:t>
        <a:bodyPr/>
        <a:lstStyle/>
        <a:p>
          <a:endParaRPr lang="en-US"/>
        </a:p>
      </dgm:t>
    </dgm:pt>
    <dgm:pt modelId="{20D1B58F-BF0B-40C0-8432-6BC3D325C4F7}" type="sibTrans" cxnId="{A41E1EDD-F61B-4420-89B7-3DC6C3ADF566}">
      <dgm:prSet/>
      <dgm:spPr/>
      <dgm:t>
        <a:bodyPr/>
        <a:lstStyle/>
        <a:p>
          <a:endParaRPr lang="en-US"/>
        </a:p>
      </dgm:t>
    </dgm:pt>
    <dgm:pt modelId="{46B14CEC-8465-4C89-96B0-89A06B37BC92}" type="pres">
      <dgm:prSet presAssocID="{418D4B27-1584-4C95-B165-B73CA908F45C}" presName="linear" presStyleCnt="0">
        <dgm:presLayoutVars>
          <dgm:animLvl val="lvl"/>
          <dgm:resizeHandles val="exact"/>
        </dgm:presLayoutVars>
      </dgm:prSet>
      <dgm:spPr/>
    </dgm:pt>
    <dgm:pt modelId="{756A311E-AE3C-43A7-B831-84412641D464}" type="pres">
      <dgm:prSet presAssocID="{FBD414B6-7BE3-445D-A5A5-B1DABD2B41E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84D44E8-F193-4714-87C1-0DC2C20E5271}" type="pres">
      <dgm:prSet presAssocID="{0CF695E9-EE3A-4FF3-830C-DBDDA642DF1D}" presName="spacer" presStyleCnt="0"/>
      <dgm:spPr/>
    </dgm:pt>
    <dgm:pt modelId="{6016F0EA-82F9-4A72-956B-607C4E3AC83C}" type="pres">
      <dgm:prSet presAssocID="{9CC8A9AA-23FA-4012-941F-54E61CAE651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79BC4BE-C12D-42E3-8D34-1D8BF7302F6B}" type="pres">
      <dgm:prSet presAssocID="{2A89F9D8-C9B8-4607-8CF0-7631D47E697E}" presName="spacer" presStyleCnt="0"/>
      <dgm:spPr/>
    </dgm:pt>
    <dgm:pt modelId="{71EF7066-A2A8-499B-BDD8-839AEEA5E0A6}" type="pres">
      <dgm:prSet presAssocID="{9954ADC3-4DF4-46D0-A00B-3C0D4EE72A34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7257F327-5E68-4109-BB3C-42CD2B47712F}" srcId="{418D4B27-1584-4C95-B165-B73CA908F45C}" destId="{FBD414B6-7BE3-445D-A5A5-B1DABD2B41EF}" srcOrd="0" destOrd="0" parTransId="{3C99D48D-2F7F-4A62-BBC8-10B22DC7BC00}" sibTransId="{0CF695E9-EE3A-4FF3-830C-DBDDA642DF1D}"/>
    <dgm:cxn modelId="{0264F83D-3F0A-48A9-916D-F059DF1311C9}" type="presOf" srcId="{418D4B27-1584-4C95-B165-B73CA908F45C}" destId="{46B14CEC-8465-4C89-96B0-89A06B37BC92}" srcOrd="0" destOrd="0" presId="urn:microsoft.com/office/officeart/2005/8/layout/vList2"/>
    <dgm:cxn modelId="{8843F143-8E93-440A-A213-B0F705130B53}" srcId="{418D4B27-1584-4C95-B165-B73CA908F45C}" destId="{9CC8A9AA-23FA-4012-941F-54E61CAE6519}" srcOrd="1" destOrd="0" parTransId="{69FAD5A7-F676-4DC0-B6EB-84019F93CFD6}" sibTransId="{2A89F9D8-C9B8-4607-8CF0-7631D47E697E}"/>
    <dgm:cxn modelId="{6AFAE948-C694-4ACC-A9A0-957743AF0B69}" type="presOf" srcId="{9CC8A9AA-23FA-4012-941F-54E61CAE6519}" destId="{6016F0EA-82F9-4A72-956B-607C4E3AC83C}" srcOrd="0" destOrd="0" presId="urn:microsoft.com/office/officeart/2005/8/layout/vList2"/>
    <dgm:cxn modelId="{647E8598-CD84-4655-8BFA-592DDFDE9C9C}" type="presOf" srcId="{9954ADC3-4DF4-46D0-A00B-3C0D4EE72A34}" destId="{71EF7066-A2A8-499B-BDD8-839AEEA5E0A6}" srcOrd="0" destOrd="0" presId="urn:microsoft.com/office/officeart/2005/8/layout/vList2"/>
    <dgm:cxn modelId="{A41E1EDD-F61B-4420-89B7-3DC6C3ADF566}" srcId="{418D4B27-1584-4C95-B165-B73CA908F45C}" destId="{9954ADC3-4DF4-46D0-A00B-3C0D4EE72A34}" srcOrd="2" destOrd="0" parTransId="{D27AE1FB-27D8-4DDF-A084-B6E8F376F22D}" sibTransId="{20D1B58F-BF0B-40C0-8432-6BC3D325C4F7}"/>
    <dgm:cxn modelId="{C3EC3BE7-5D26-41AA-BA7F-C401F0BBB522}" type="presOf" srcId="{FBD414B6-7BE3-445D-A5A5-B1DABD2B41EF}" destId="{756A311E-AE3C-43A7-B831-84412641D464}" srcOrd="0" destOrd="0" presId="urn:microsoft.com/office/officeart/2005/8/layout/vList2"/>
    <dgm:cxn modelId="{BBA85512-F998-41CA-A480-6B3A4DFBE75F}" type="presParOf" srcId="{46B14CEC-8465-4C89-96B0-89A06B37BC92}" destId="{756A311E-AE3C-43A7-B831-84412641D464}" srcOrd="0" destOrd="0" presId="urn:microsoft.com/office/officeart/2005/8/layout/vList2"/>
    <dgm:cxn modelId="{25BEAE45-CFD5-4B97-AFCE-2B538FDEFA7E}" type="presParOf" srcId="{46B14CEC-8465-4C89-96B0-89A06B37BC92}" destId="{184D44E8-F193-4714-87C1-0DC2C20E5271}" srcOrd="1" destOrd="0" presId="urn:microsoft.com/office/officeart/2005/8/layout/vList2"/>
    <dgm:cxn modelId="{21B43E14-FABC-48F3-9322-16B36DD17A00}" type="presParOf" srcId="{46B14CEC-8465-4C89-96B0-89A06B37BC92}" destId="{6016F0EA-82F9-4A72-956B-607C4E3AC83C}" srcOrd="2" destOrd="0" presId="urn:microsoft.com/office/officeart/2005/8/layout/vList2"/>
    <dgm:cxn modelId="{B90A2FF9-8752-4B23-B3BB-D00806E9B162}" type="presParOf" srcId="{46B14CEC-8465-4C89-96B0-89A06B37BC92}" destId="{F79BC4BE-C12D-42E3-8D34-1D8BF7302F6B}" srcOrd="3" destOrd="0" presId="urn:microsoft.com/office/officeart/2005/8/layout/vList2"/>
    <dgm:cxn modelId="{BC1A0317-1BA7-4CF2-AE8F-0B61B68C06B6}" type="presParOf" srcId="{46B14CEC-8465-4C89-96B0-89A06B37BC92}" destId="{71EF7066-A2A8-499B-BDD8-839AEEA5E0A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18D4B27-1584-4C95-B165-B73CA908F45C}" type="doc">
      <dgm:prSet loTypeId="urn:microsoft.com/office/officeart/2005/8/layout/vList6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FBD414B6-7BE3-445D-A5A5-B1DABD2B41EF}">
      <dgm:prSet custT="1"/>
      <dgm:spPr/>
      <dgm:t>
        <a:bodyPr/>
        <a:lstStyle/>
        <a:p>
          <a:pPr rtl="0"/>
          <a:r>
            <a:rPr lang="en-US" sz="2800" dirty="0"/>
            <a:t>Agriculture &amp; applied economics</a:t>
          </a:r>
        </a:p>
      </dgm:t>
    </dgm:pt>
    <dgm:pt modelId="{3C99D48D-2F7F-4A62-BBC8-10B22DC7BC00}" type="parTrans" cxnId="{7257F327-5E68-4109-BB3C-42CD2B47712F}">
      <dgm:prSet/>
      <dgm:spPr/>
      <dgm:t>
        <a:bodyPr/>
        <a:lstStyle/>
        <a:p>
          <a:endParaRPr lang="en-US"/>
        </a:p>
      </dgm:t>
    </dgm:pt>
    <dgm:pt modelId="{0CF695E9-EE3A-4FF3-830C-DBDDA642DF1D}" type="sibTrans" cxnId="{7257F327-5E68-4109-BB3C-42CD2B47712F}">
      <dgm:prSet/>
      <dgm:spPr/>
      <dgm:t>
        <a:bodyPr/>
        <a:lstStyle/>
        <a:p>
          <a:endParaRPr lang="en-US"/>
        </a:p>
      </dgm:t>
    </dgm:pt>
    <dgm:pt modelId="{9CC8A9AA-23FA-4012-941F-54E61CAE6519}">
      <dgm:prSet custT="1"/>
      <dgm:spPr/>
      <dgm:t>
        <a:bodyPr/>
        <a:lstStyle/>
        <a:p>
          <a:r>
            <a:rPr lang="en-US" sz="2800" dirty="0">
              <a:latin typeface="Posterama"/>
            </a:rPr>
            <a:t>World Development</a:t>
          </a:r>
          <a:endParaRPr lang="en-US" sz="2800" dirty="0"/>
        </a:p>
      </dgm:t>
    </dgm:pt>
    <dgm:pt modelId="{69FAD5A7-F676-4DC0-B6EB-84019F93CFD6}" type="parTrans" cxnId="{8843F143-8E93-440A-A213-B0F705130B53}">
      <dgm:prSet/>
      <dgm:spPr/>
      <dgm:t>
        <a:bodyPr/>
        <a:lstStyle/>
        <a:p>
          <a:endParaRPr lang="en-US"/>
        </a:p>
      </dgm:t>
    </dgm:pt>
    <dgm:pt modelId="{2A89F9D8-C9B8-4607-8CF0-7631D47E697E}" type="sibTrans" cxnId="{8843F143-8E93-440A-A213-B0F705130B53}">
      <dgm:prSet/>
      <dgm:spPr/>
      <dgm:t>
        <a:bodyPr/>
        <a:lstStyle/>
        <a:p>
          <a:endParaRPr lang="en-US"/>
        </a:p>
      </dgm:t>
    </dgm:pt>
    <dgm:pt modelId="{D87903ED-48D8-4E86-BBC3-33304FDDB804}" type="pres">
      <dgm:prSet presAssocID="{418D4B27-1584-4C95-B165-B73CA908F45C}" presName="Name0" presStyleCnt="0">
        <dgm:presLayoutVars>
          <dgm:dir/>
          <dgm:animLvl val="lvl"/>
          <dgm:resizeHandles/>
        </dgm:presLayoutVars>
      </dgm:prSet>
      <dgm:spPr/>
    </dgm:pt>
    <dgm:pt modelId="{AFFAD0E1-6D4F-4B28-9530-7E472FA470E4}" type="pres">
      <dgm:prSet presAssocID="{FBD414B6-7BE3-445D-A5A5-B1DABD2B41EF}" presName="linNode" presStyleCnt="0"/>
      <dgm:spPr/>
    </dgm:pt>
    <dgm:pt modelId="{B84EDD45-71C8-47F3-817A-9A47A1C48573}" type="pres">
      <dgm:prSet presAssocID="{FBD414B6-7BE3-445D-A5A5-B1DABD2B41EF}" presName="parentShp" presStyleLbl="node1" presStyleIdx="0" presStyleCnt="2" custScaleX="175898">
        <dgm:presLayoutVars>
          <dgm:bulletEnabled val="1"/>
        </dgm:presLayoutVars>
      </dgm:prSet>
      <dgm:spPr/>
    </dgm:pt>
    <dgm:pt modelId="{7A165FC2-7575-4E3F-8DCA-AA1E3DDF60C2}" type="pres">
      <dgm:prSet presAssocID="{FBD414B6-7BE3-445D-A5A5-B1DABD2B41EF}" presName="childShp" presStyleLbl="bgAccFollowNode1" presStyleIdx="0" presStyleCnt="2">
        <dgm:presLayoutVars>
          <dgm:bulletEnabled val="1"/>
        </dgm:presLayoutVars>
      </dgm:prSet>
      <dgm:spPr/>
    </dgm:pt>
    <dgm:pt modelId="{6876B839-9F1B-45B9-A1B1-78EC75B16EE3}" type="pres">
      <dgm:prSet presAssocID="{0CF695E9-EE3A-4FF3-830C-DBDDA642DF1D}" presName="spacing" presStyleCnt="0"/>
      <dgm:spPr/>
    </dgm:pt>
    <dgm:pt modelId="{6B90C969-42A6-4096-8800-94086A1715FC}" type="pres">
      <dgm:prSet presAssocID="{9CC8A9AA-23FA-4012-941F-54E61CAE6519}" presName="linNode" presStyleCnt="0"/>
      <dgm:spPr/>
    </dgm:pt>
    <dgm:pt modelId="{7694E641-9653-4DB4-A8A1-93BC33D3BFE9}" type="pres">
      <dgm:prSet presAssocID="{9CC8A9AA-23FA-4012-941F-54E61CAE6519}" presName="parentShp" presStyleLbl="node1" presStyleIdx="1" presStyleCnt="2" custScaleX="175898">
        <dgm:presLayoutVars>
          <dgm:bulletEnabled val="1"/>
        </dgm:presLayoutVars>
      </dgm:prSet>
      <dgm:spPr/>
    </dgm:pt>
    <dgm:pt modelId="{BA7CD973-7E5E-4459-BDD0-AB16B5914AAC}" type="pres">
      <dgm:prSet presAssocID="{9CC8A9AA-23FA-4012-941F-54E61CAE6519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1B992B04-CBE9-4162-88E2-9A87B6E4036A}" type="presOf" srcId="{FBD414B6-7BE3-445D-A5A5-B1DABD2B41EF}" destId="{B84EDD45-71C8-47F3-817A-9A47A1C48573}" srcOrd="0" destOrd="0" presId="urn:microsoft.com/office/officeart/2005/8/layout/vList6"/>
    <dgm:cxn modelId="{7257F327-5E68-4109-BB3C-42CD2B47712F}" srcId="{418D4B27-1584-4C95-B165-B73CA908F45C}" destId="{FBD414B6-7BE3-445D-A5A5-B1DABD2B41EF}" srcOrd="0" destOrd="0" parTransId="{3C99D48D-2F7F-4A62-BBC8-10B22DC7BC00}" sibTransId="{0CF695E9-EE3A-4FF3-830C-DBDDA642DF1D}"/>
    <dgm:cxn modelId="{7A02AF61-953A-45A7-B084-383695C12891}" type="presOf" srcId="{9CC8A9AA-23FA-4012-941F-54E61CAE6519}" destId="{7694E641-9653-4DB4-A8A1-93BC33D3BFE9}" srcOrd="0" destOrd="0" presId="urn:microsoft.com/office/officeart/2005/8/layout/vList6"/>
    <dgm:cxn modelId="{8843F143-8E93-440A-A213-B0F705130B53}" srcId="{418D4B27-1584-4C95-B165-B73CA908F45C}" destId="{9CC8A9AA-23FA-4012-941F-54E61CAE6519}" srcOrd="1" destOrd="0" parTransId="{69FAD5A7-F676-4DC0-B6EB-84019F93CFD6}" sibTransId="{2A89F9D8-C9B8-4607-8CF0-7631D47E697E}"/>
    <dgm:cxn modelId="{DFFA93A2-ACC3-40A0-BC6A-3A7E9D2CC029}" type="presOf" srcId="{418D4B27-1584-4C95-B165-B73CA908F45C}" destId="{D87903ED-48D8-4E86-BBC3-33304FDDB804}" srcOrd="0" destOrd="0" presId="urn:microsoft.com/office/officeart/2005/8/layout/vList6"/>
    <dgm:cxn modelId="{75F70782-7054-4A16-B81F-B22E50BFADFE}" type="presParOf" srcId="{D87903ED-48D8-4E86-BBC3-33304FDDB804}" destId="{AFFAD0E1-6D4F-4B28-9530-7E472FA470E4}" srcOrd="0" destOrd="0" presId="urn:microsoft.com/office/officeart/2005/8/layout/vList6"/>
    <dgm:cxn modelId="{B59827C5-7F6D-4D38-B299-114979F209DF}" type="presParOf" srcId="{AFFAD0E1-6D4F-4B28-9530-7E472FA470E4}" destId="{B84EDD45-71C8-47F3-817A-9A47A1C48573}" srcOrd="0" destOrd="0" presId="urn:microsoft.com/office/officeart/2005/8/layout/vList6"/>
    <dgm:cxn modelId="{F86AF793-86D2-4609-A1DA-D64AA2C4BE9C}" type="presParOf" srcId="{AFFAD0E1-6D4F-4B28-9530-7E472FA470E4}" destId="{7A165FC2-7575-4E3F-8DCA-AA1E3DDF60C2}" srcOrd="1" destOrd="0" presId="urn:microsoft.com/office/officeart/2005/8/layout/vList6"/>
    <dgm:cxn modelId="{BFD215C5-55DB-4F7A-8790-AF991E0256D3}" type="presParOf" srcId="{D87903ED-48D8-4E86-BBC3-33304FDDB804}" destId="{6876B839-9F1B-45B9-A1B1-78EC75B16EE3}" srcOrd="1" destOrd="0" presId="urn:microsoft.com/office/officeart/2005/8/layout/vList6"/>
    <dgm:cxn modelId="{3EEB8C2F-C297-4530-9A82-1C59384C761F}" type="presParOf" srcId="{D87903ED-48D8-4E86-BBC3-33304FDDB804}" destId="{6B90C969-42A6-4096-8800-94086A1715FC}" srcOrd="2" destOrd="0" presId="urn:microsoft.com/office/officeart/2005/8/layout/vList6"/>
    <dgm:cxn modelId="{6942A1D0-9890-49D2-8A8C-B4D3BEF87E42}" type="presParOf" srcId="{6B90C969-42A6-4096-8800-94086A1715FC}" destId="{7694E641-9653-4DB4-A8A1-93BC33D3BFE9}" srcOrd="0" destOrd="0" presId="urn:microsoft.com/office/officeart/2005/8/layout/vList6"/>
    <dgm:cxn modelId="{6A97EA48-B3C4-4FF7-9F3A-557FCEB31D43}" type="presParOf" srcId="{6B90C969-42A6-4096-8800-94086A1715FC}" destId="{BA7CD973-7E5E-4459-BDD0-AB16B5914AA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18D4B27-1584-4C95-B165-B73CA908F45C}" type="doc">
      <dgm:prSet loTypeId="urn:microsoft.com/office/officeart/2005/8/layout/vList2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FBD414B6-7BE3-445D-A5A5-B1DABD2B41EF}">
      <dgm:prSet/>
      <dgm:spPr/>
      <dgm:t>
        <a:bodyPr/>
        <a:lstStyle/>
        <a:p>
          <a:pPr rtl="0"/>
          <a:r>
            <a:rPr lang="en-US">
              <a:latin typeface="Arial"/>
              <a:cs typeface="Arial"/>
            </a:rPr>
            <a:t>Save backup (Create copies) </a:t>
          </a:r>
          <a:endParaRPr lang="en-US" dirty="0">
            <a:latin typeface="Arial"/>
            <a:cs typeface="Arial"/>
          </a:endParaRPr>
        </a:p>
      </dgm:t>
    </dgm:pt>
    <dgm:pt modelId="{3C99D48D-2F7F-4A62-BBC8-10B22DC7BC00}" type="parTrans" cxnId="{7257F327-5E68-4109-BB3C-42CD2B47712F}">
      <dgm:prSet/>
      <dgm:spPr/>
      <dgm:t>
        <a:bodyPr/>
        <a:lstStyle/>
        <a:p>
          <a:endParaRPr lang="en-US"/>
        </a:p>
      </dgm:t>
    </dgm:pt>
    <dgm:pt modelId="{0CF695E9-EE3A-4FF3-830C-DBDDA642DF1D}" type="sibTrans" cxnId="{7257F327-5E68-4109-BB3C-42CD2B47712F}">
      <dgm:prSet/>
      <dgm:spPr/>
      <dgm:t>
        <a:bodyPr/>
        <a:lstStyle/>
        <a:p>
          <a:endParaRPr lang="en-US"/>
        </a:p>
      </dgm:t>
    </dgm:pt>
    <dgm:pt modelId="{9CC8A9AA-23FA-4012-941F-54E61CAE6519}">
      <dgm:prSet/>
      <dgm:spPr/>
      <dgm:t>
        <a:bodyPr/>
        <a:lstStyle/>
        <a:p>
          <a:pPr rtl="0"/>
          <a:r>
            <a:rPr lang="en-US" dirty="0">
              <a:latin typeface="Arial"/>
              <a:cs typeface="Arial"/>
            </a:rPr>
            <a:t>Restructuring the writeup (footnotes, captions, paragraphs, names) </a:t>
          </a:r>
        </a:p>
      </dgm:t>
    </dgm:pt>
    <dgm:pt modelId="{69FAD5A7-F676-4DC0-B6EB-84019F93CFD6}" type="parTrans" cxnId="{8843F143-8E93-440A-A213-B0F705130B53}">
      <dgm:prSet/>
      <dgm:spPr/>
      <dgm:t>
        <a:bodyPr/>
        <a:lstStyle/>
        <a:p>
          <a:endParaRPr lang="en-US"/>
        </a:p>
      </dgm:t>
    </dgm:pt>
    <dgm:pt modelId="{2A89F9D8-C9B8-4607-8CF0-7631D47E697E}" type="sibTrans" cxnId="{8843F143-8E93-440A-A213-B0F705130B53}">
      <dgm:prSet/>
      <dgm:spPr/>
      <dgm:t>
        <a:bodyPr/>
        <a:lstStyle/>
        <a:p>
          <a:endParaRPr lang="en-US"/>
        </a:p>
      </dgm:t>
    </dgm:pt>
    <dgm:pt modelId="{9954ADC3-4DF4-46D0-A00B-3C0D4EE72A34}">
      <dgm:prSet/>
      <dgm:spPr/>
      <dgm:t>
        <a:bodyPr/>
        <a:lstStyle/>
        <a:p>
          <a:pPr rtl="0"/>
          <a:r>
            <a:rPr lang="en-US">
              <a:latin typeface="Arial"/>
              <a:cs typeface="Arial"/>
            </a:rPr>
            <a:t>numbering (pages, titles, figs, equations)</a:t>
          </a:r>
          <a:endParaRPr lang="en-US" dirty="0"/>
        </a:p>
      </dgm:t>
    </dgm:pt>
    <dgm:pt modelId="{D27AE1FB-27D8-4DDF-A084-B6E8F376F22D}" type="parTrans" cxnId="{A41E1EDD-F61B-4420-89B7-3DC6C3ADF566}">
      <dgm:prSet/>
      <dgm:spPr/>
      <dgm:t>
        <a:bodyPr/>
        <a:lstStyle/>
        <a:p>
          <a:endParaRPr lang="en-US"/>
        </a:p>
      </dgm:t>
    </dgm:pt>
    <dgm:pt modelId="{20D1B58F-BF0B-40C0-8432-6BC3D325C4F7}" type="sibTrans" cxnId="{A41E1EDD-F61B-4420-89B7-3DC6C3ADF566}">
      <dgm:prSet/>
      <dgm:spPr/>
      <dgm:t>
        <a:bodyPr/>
        <a:lstStyle/>
        <a:p>
          <a:endParaRPr lang="en-US"/>
        </a:p>
      </dgm:t>
    </dgm:pt>
    <dgm:pt modelId="{8A53E6CB-6C4F-4122-9602-7254311ED36C}">
      <dgm:prSet/>
      <dgm:spPr/>
      <dgm:t>
        <a:bodyPr/>
        <a:lstStyle/>
        <a:p>
          <a:pPr rtl="0"/>
          <a:r>
            <a:rPr lang="en-US">
              <a:latin typeface="Arial"/>
              <a:cs typeface="Arial"/>
            </a:rPr>
            <a:t>Visuals (graphs, maps) </a:t>
          </a:r>
          <a:endParaRPr lang="en-US" dirty="0">
            <a:latin typeface="Arial"/>
            <a:cs typeface="Arial"/>
          </a:endParaRPr>
        </a:p>
      </dgm:t>
    </dgm:pt>
    <dgm:pt modelId="{F2A53C32-DA34-44A9-A88F-47C064294BF8}" type="parTrans" cxnId="{CB5E6E42-74DE-4A02-B8B2-17D2055C35A3}">
      <dgm:prSet/>
      <dgm:spPr/>
      <dgm:t>
        <a:bodyPr/>
        <a:lstStyle/>
        <a:p>
          <a:endParaRPr lang="en-US"/>
        </a:p>
      </dgm:t>
    </dgm:pt>
    <dgm:pt modelId="{73869DF9-BBF9-4EF1-8917-19D35BE368B4}" type="sibTrans" cxnId="{CB5E6E42-74DE-4A02-B8B2-17D2055C35A3}">
      <dgm:prSet/>
      <dgm:spPr/>
      <dgm:t>
        <a:bodyPr/>
        <a:lstStyle/>
        <a:p>
          <a:endParaRPr lang="en-US"/>
        </a:p>
      </dgm:t>
    </dgm:pt>
    <dgm:pt modelId="{32CD7EC7-7DF9-4136-B412-E86BDE46978B}">
      <dgm:prSet phldr="0"/>
      <dgm:spPr/>
      <dgm:t>
        <a:bodyPr/>
        <a:lstStyle/>
        <a:p>
          <a:pPr rtl="0"/>
          <a:r>
            <a:rPr lang="en-US">
              <a:latin typeface="Arial"/>
              <a:cs typeface="Arial"/>
            </a:rPr>
            <a:t>Equations (Models, Illustrations) </a:t>
          </a:r>
          <a:endParaRPr lang="en-US" dirty="0">
            <a:latin typeface="Arial"/>
            <a:cs typeface="Arial"/>
          </a:endParaRPr>
        </a:p>
      </dgm:t>
    </dgm:pt>
    <dgm:pt modelId="{FA4362D1-8598-44B1-855C-2B03124C26B3}" type="parTrans" cxnId="{64FC2B3F-4C36-4F2A-9956-5C5BD2E31EEA}">
      <dgm:prSet/>
      <dgm:spPr/>
      <dgm:t>
        <a:bodyPr/>
        <a:lstStyle/>
        <a:p>
          <a:endParaRPr lang="en-ZA"/>
        </a:p>
      </dgm:t>
    </dgm:pt>
    <dgm:pt modelId="{AD2BDD22-3881-4A60-9E56-B4006A5632DA}" type="sibTrans" cxnId="{64FC2B3F-4C36-4F2A-9956-5C5BD2E31EEA}">
      <dgm:prSet/>
      <dgm:spPr/>
      <dgm:t>
        <a:bodyPr/>
        <a:lstStyle/>
        <a:p>
          <a:endParaRPr lang="en-ZA"/>
        </a:p>
      </dgm:t>
    </dgm:pt>
    <dgm:pt modelId="{46B14CEC-8465-4C89-96B0-89A06B37BC92}" type="pres">
      <dgm:prSet presAssocID="{418D4B27-1584-4C95-B165-B73CA908F45C}" presName="linear" presStyleCnt="0">
        <dgm:presLayoutVars>
          <dgm:animLvl val="lvl"/>
          <dgm:resizeHandles val="exact"/>
        </dgm:presLayoutVars>
      </dgm:prSet>
      <dgm:spPr/>
    </dgm:pt>
    <dgm:pt modelId="{756A311E-AE3C-43A7-B831-84412641D464}" type="pres">
      <dgm:prSet presAssocID="{FBD414B6-7BE3-445D-A5A5-B1DABD2B41EF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184D44E8-F193-4714-87C1-0DC2C20E5271}" type="pres">
      <dgm:prSet presAssocID="{0CF695E9-EE3A-4FF3-830C-DBDDA642DF1D}" presName="spacer" presStyleCnt="0"/>
      <dgm:spPr/>
    </dgm:pt>
    <dgm:pt modelId="{6016F0EA-82F9-4A72-956B-607C4E3AC83C}" type="pres">
      <dgm:prSet presAssocID="{9CC8A9AA-23FA-4012-941F-54E61CAE6519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79BC4BE-C12D-42E3-8D34-1D8BF7302F6B}" type="pres">
      <dgm:prSet presAssocID="{2A89F9D8-C9B8-4607-8CF0-7631D47E697E}" presName="spacer" presStyleCnt="0"/>
      <dgm:spPr/>
    </dgm:pt>
    <dgm:pt modelId="{71EF7066-A2A8-499B-BDD8-839AEEA5E0A6}" type="pres">
      <dgm:prSet presAssocID="{9954ADC3-4DF4-46D0-A00B-3C0D4EE72A34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2869C81C-5952-4C7D-989A-1808B7333E3D}" type="pres">
      <dgm:prSet presAssocID="{20D1B58F-BF0B-40C0-8432-6BC3D325C4F7}" presName="spacer" presStyleCnt="0"/>
      <dgm:spPr/>
    </dgm:pt>
    <dgm:pt modelId="{78D99D65-50B0-411C-847B-4BEEC34D4091}" type="pres">
      <dgm:prSet presAssocID="{8A53E6CB-6C4F-4122-9602-7254311ED36C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290B0429-105B-41BD-999E-AAD7DC93AD8E}" type="pres">
      <dgm:prSet presAssocID="{73869DF9-BBF9-4EF1-8917-19D35BE368B4}" presName="spacer" presStyleCnt="0"/>
      <dgm:spPr/>
    </dgm:pt>
    <dgm:pt modelId="{E57A6E85-AE0C-45DC-94EC-054E330BC623}" type="pres">
      <dgm:prSet presAssocID="{32CD7EC7-7DF9-4136-B412-E86BDE46978B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7257F327-5E68-4109-BB3C-42CD2B47712F}" srcId="{418D4B27-1584-4C95-B165-B73CA908F45C}" destId="{FBD414B6-7BE3-445D-A5A5-B1DABD2B41EF}" srcOrd="0" destOrd="0" parTransId="{3C99D48D-2F7F-4A62-BBC8-10B22DC7BC00}" sibTransId="{0CF695E9-EE3A-4FF3-830C-DBDDA642DF1D}"/>
    <dgm:cxn modelId="{0264F83D-3F0A-48A9-916D-F059DF1311C9}" type="presOf" srcId="{418D4B27-1584-4C95-B165-B73CA908F45C}" destId="{46B14CEC-8465-4C89-96B0-89A06B37BC92}" srcOrd="0" destOrd="0" presId="urn:microsoft.com/office/officeart/2005/8/layout/vList2"/>
    <dgm:cxn modelId="{64FC2B3F-4C36-4F2A-9956-5C5BD2E31EEA}" srcId="{418D4B27-1584-4C95-B165-B73CA908F45C}" destId="{32CD7EC7-7DF9-4136-B412-E86BDE46978B}" srcOrd="4" destOrd="0" parTransId="{FA4362D1-8598-44B1-855C-2B03124C26B3}" sibTransId="{AD2BDD22-3881-4A60-9E56-B4006A5632DA}"/>
    <dgm:cxn modelId="{CB5E6E42-74DE-4A02-B8B2-17D2055C35A3}" srcId="{418D4B27-1584-4C95-B165-B73CA908F45C}" destId="{8A53E6CB-6C4F-4122-9602-7254311ED36C}" srcOrd="3" destOrd="0" parTransId="{F2A53C32-DA34-44A9-A88F-47C064294BF8}" sibTransId="{73869DF9-BBF9-4EF1-8917-19D35BE368B4}"/>
    <dgm:cxn modelId="{8843F143-8E93-440A-A213-B0F705130B53}" srcId="{418D4B27-1584-4C95-B165-B73CA908F45C}" destId="{9CC8A9AA-23FA-4012-941F-54E61CAE6519}" srcOrd="1" destOrd="0" parTransId="{69FAD5A7-F676-4DC0-B6EB-84019F93CFD6}" sibTransId="{2A89F9D8-C9B8-4607-8CF0-7631D47E697E}"/>
    <dgm:cxn modelId="{96D22B59-E60D-4F5F-86E9-A66976797918}" type="presOf" srcId="{8A53E6CB-6C4F-4122-9602-7254311ED36C}" destId="{78D99D65-50B0-411C-847B-4BEEC34D4091}" srcOrd="0" destOrd="0" presId="urn:microsoft.com/office/officeart/2005/8/layout/vList2"/>
    <dgm:cxn modelId="{270CE48A-1C80-4001-B1E2-E16BB5689D5B}" type="presOf" srcId="{9CC8A9AA-23FA-4012-941F-54E61CAE6519}" destId="{6016F0EA-82F9-4A72-956B-607C4E3AC83C}" srcOrd="0" destOrd="0" presId="urn:microsoft.com/office/officeart/2005/8/layout/vList2"/>
    <dgm:cxn modelId="{16521AAC-9D0E-4B0D-ADE1-9BACB1B86EAE}" type="presOf" srcId="{FBD414B6-7BE3-445D-A5A5-B1DABD2B41EF}" destId="{756A311E-AE3C-43A7-B831-84412641D464}" srcOrd="0" destOrd="0" presId="urn:microsoft.com/office/officeart/2005/8/layout/vList2"/>
    <dgm:cxn modelId="{18B18DC4-4308-4DA7-8385-28B13570FA63}" type="presOf" srcId="{32CD7EC7-7DF9-4136-B412-E86BDE46978B}" destId="{E57A6E85-AE0C-45DC-94EC-054E330BC623}" srcOrd="0" destOrd="0" presId="urn:microsoft.com/office/officeart/2005/8/layout/vList2"/>
    <dgm:cxn modelId="{A41E1EDD-F61B-4420-89B7-3DC6C3ADF566}" srcId="{418D4B27-1584-4C95-B165-B73CA908F45C}" destId="{9954ADC3-4DF4-46D0-A00B-3C0D4EE72A34}" srcOrd="2" destOrd="0" parTransId="{D27AE1FB-27D8-4DDF-A084-B6E8F376F22D}" sibTransId="{20D1B58F-BF0B-40C0-8432-6BC3D325C4F7}"/>
    <dgm:cxn modelId="{E62613E3-8911-4167-A574-6E1251F1C4C9}" type="presOf" srcId="{9954ADC3-4DF4-46D0-A00B-3C0D4EE72A34}" destId="{71EF7066-A2A8-499B-BDD8-839AEEA5E0A6}" srcOrd="0" destOrd="0" presId="urn:microsoft.com/office/officeart/2005/8/layout/vList2"/>
    <dgm:cxn modelId="{42C6693E-AF54-427D-868F-212C9F4204EA}" type="presParOf" srcId="{46B14CEC-8465-4C89-96B0-89A06B37BC92}" destId="{756A311E-AE3C-43A7-B831-84412641D464}" srcOrd="0" destOrd="0" presId="urn:microsoft.com/office/officeart/2005/8/layout/vList2"/>
    <dgm:cxn modelId="{E5450CC6-54F9-4036-AAF7-D3FE334CC17F}" type="presParOf" srcId="{46B14CEC-8465-4C89-96B0-89A06B37BC92}" destId="{184D44E8-F193-4714-87C1-0DC2C20E5271}" srcOrd="1" destOrd="0" presId="urn:microsoft.com/office/officeart/2005/8/layout/vList2"/>
    <dgm:cxn modelId="{46832D0E-806F-4C94-A2AB-A8F8DED4522C}" type="presParOf" srcId="{46B14CEC-8465-4C89-96B0-89A06B37BC92}" destId="{6016F0EA-82F9-4A72-956B-607C4E3AC83C}" srcOrd="2" destOrd="0" presId="urn:microsoft.com/office/officeart/2005/8/layout/vList2"/>
    <dgm:cxn modelId="{494CC244-EE9E-4EF7-A1B8-73B52DD091F1}" type="presParOf" srcId="{46B14CEC-8465-4C89-96B0-89A06B37BC92}" destId="{F79BC4BE-C12D-42E3-8D34-1D8BF7302F6B}" srcOrd="3" destOrd="0" presId="urn:microsoft.com/office/officeart/2005/8/layout/vList2"/>
    <dgm:cxn modelId="{E69A6E95-8B9D-4A12-8F99-C958514C5214}" type="presParOf" srcId="{46B14CEC-8465-4C89-96B0-89A06B37BC92}" destId="{71EF7066-A2A8-499B-BDD8-839AEEA5E0A6}" srcOrd="4" destOrd="0" presId="urn:microsoft.com/office/officeart/2005/8/layout/vList2"/>
    <dgm:cxn modelId="{74455246-B196-4542-9341-8695E8F5FB08}" type="presParOf" srcId="{46B14CEC-8465-4C89-96B0-89A06B37BC92}" destId="{2869C81C-5952-4C7D-989A-1808B7333E3D}" srcOrd="5" destOrd="0" presId="urn:microsoft.com/office/officeart/2005/8/layout/vList2"/>
    <dgm:cxn modelId="{F6CAE601-86C0-4ABA-8596-B674B955F60E}" type="presParOf" srcId="{46B14CEC-8465-4C89-96B0-89A06B37BC92}" destId="{78D99D65-50B0-411C-847B-4BEEC34D4091}" srcOrd="6" destOrd="0" presId="urn:microsoft.com/office/officeart/2005/8/layout/vList2"/>
    <dgm:cxn modelId="{561ECD93-FE8D-4CC9-904B-0B25DE599CA4}" type="presParOf" srcId="{46B14CEC-8465-4C89-96B0-89A06B37BC92}" destId="{290B0429-105B-41BD-999E-AAD7DC93AD8E}" srcOrd="7" destOrd="0" presId="urn:microsoft.com/office/officeart/2005/8/layout/vList2"/>
    <dgm:cxn modelId="{DB058F2E-00D7-4F28-9D80-E1B8ADDDE902}" type="presParOf" srcId="{46B14CEC-8465-4C89-96B0-89A06B37BC92}" destId="{E57A6E85-AE0C-45DC-94EC-054E330BC62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4A8994-D8F3-4CCE-9D84-4A3A8662F3EC}">
      <dsp:nvSpPr>
        <dsp:cNvPr id="0" name=""/>
        <dsp:cNvSpPr/>
      </dsp:nvSpPr>
      <dsp:spPr>
        <a:xfrm>
          <a:off x="1956637" y="101644"/>
          <a:ext cx="1749937" cy="1749937"/>
        </a:xfrm>
        <a:prstGeom prst="ellipse">
          <a:avLst/>
        </a:prstGeom>
        <a:solidFill>
          <a:srgbClr val="0070C0"/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80EB208-F69C-48FC-9F29-E5C4E2E48F3E}">
      <dsp:nvSpPr>
        <dsp:cNvPr id="0" name=""/>
        <dsp:cNvSpPr/>
      </dsp:nvSpPr>
      <dsp:spPr>
        <a:xfrm>
          <a:off x="2329575" y="474581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solidFill>
            <a:schemeClr val="accent1">
              <a:lumMod val="40000"/>
              <a:lumOff val="60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37C5F3D-05EF-4B90-82F0-E7892BD99AFA}">
      <dsp:nvSpPr>
        <dsp:cNvPr id="0" name=""/>
        <dsp:cNvSpPr/>
      </dsp:nvSpPr>
      <dsp:spPr>
        <a:xfrm>
          <a:off x="73590" y="2396644"/>
          <a:ext cx="551603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 cap="none" dirty="0"/>
            <a:t>Easy to use word processing application</a:t>
          </a:r>
        </a:p>
      </dsp:txBody>
      <dsp:txXfrm>
        <a:off x="73590" y="2396644"/>
        <a:ext cx="5516032" cy="720000"/>
      </dsp:txXfrm>
    </dsp:sp>
    <dsp:sp modelId="{4630DC85-C5E2-480B-8B8D-CB5D2F4DAD6C}">
      <dsp:nvSpPr>
        <dsp:cNvPr id="0" name=""/>
        <dsp:cNvSpPr/>
      </dsp:nvSpPr>
      <dsp:spPr>
        <a:xfrm>
          <a:off x="7064203" y="101644"/>
          <a:ext cx="1749937" cy="1749937"/>
        </a:xfrm>
        <a:prstGeom prst="ellipse">
          <a:avLst/>
        </a:prstGeom>
        <a:solidFill>
          <a:srgbClr val="0070C0"/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4DAA9D7-18DE-4D25-9A58-847C5C838FA2}">
      <dsp:nvSpPr>
        <dsp:cNvPr id="0" name=""/>
        <dsp:cNvSpPr/>
      </dsp:nvSpPr>
      <dsp:spPr>
        <a:xfrm>
          <a:off x="7437140" y="474581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solidFill>
            <a:schemeClr val="accent1">
              <a:lumMod val="40000"/>
              <a:lumOff val="60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E676297-4D35-4337-9016-B4A121901261}">
      <dsp:nvSpPr>
        <dsp:cNvPr id="0" name=""/>
        <dsp:cNvSpPr/>
      </dsp:nvSpPr>
      <dsp:spPr>
        <a:xfrm>
          <a:off x="6091653" y="2396644"/>
          <a:ext cx="369503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 cap="none" dirty="0"/>
            <a:t>Further editing templates</a:t>
          </a:r>
        </a:p>
      </dsp:txBody>
      <dsp:txXfrm>
        <a:off x="6091653" y="2396644"/>
        <a:ext cx="3695036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6A311E-AE3C-43A7-B831-84412641D464}">
      <dsp:nvSpPr>
        <dsp:cNvPr id="0" name=""/>
        <dsp:cNvSpPr/>
      </dsp:nvSpPr>
      <dsp:spPr>
        <a:xfrm>
          <a:off x="0" y="56877"/>
          <a:ext cx="7003777" cy="184274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The structure and formatting</a:t>
          </a:r>
        </a:p>
      </dsp:txBody>
      <dsp:txXfrm>
        <a:off x="89956" y="146833"/>
        <a:ext cx="6823865" cy="1662837"/>
      </dsp:txXfrm>
    </dsp:sp>
    <dsp:sp modelId="{6016F0EA-82F9-4A72-956B-607C4E3AC83C}">
      <dsp:nvSpPr>
        <dsp:cNvPr id="0" name=""/>
        <dsp:cNvSpPr/>
      </dsp:nvSpPr>
      <dsp:spPr>
        <a:xfrm>
          <a:off x="0" y="2000427"/>
          <a:ext cx="7003777" cy="184274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Format, style, and layout</a:t>
          </a:r>
        </a:p>
      </dsp:txBody>
      <dsp:txXfrm>
        <a:off x="89956" y="2090383"/>
        <a:ext cx="6823865" cy="1662837"/>
      </dsp:txXfrm>
    </dsp:sp>
    <dsp:sp modelId="{71EF7066-A2A8-499B-BDD8-839AEEA5E0A6}">
      <dsp:nvSpPr>
        <dsp:cNvPr id="0" name=""/>
        <dsp:cNvSpPr/>
      </dsp:nvSpPr>
      <dsp:spPr>
        <a:xfrm>
          <a:off x="0" y="3943977"/>
          <a:ext cx="7003777" cy="184274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Following guidelines is crucial for acceptance, publication, and time</a:t>
          </a:r>
        </a:p>
      </dsp:txBody>
      <dsp:txXfrm>
        <a:off x="89956" y="4033933"/>
        <a:ext cx="6823865" cy="16628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65FC2-7575-4E3F-8DCA-AA1E3DDF60C2}">
      <dsp:nvSpPr>
        <dsp:cNvPr id="0" name=""/>
        <dsp:cNvSpPr/>
      </dsp:nvSpPr>
      <dsp:spPr>
        <a:xfrm>
          <a:off x="5596813" y="551"/>
          <a:ext cx="4769839" cy="2152278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4EDD45-71C8-47F3-817A-9A47A1C48573}">
      <dsp:nvSpPr>
        <dsp:cNvPr id="0" name=""/>
        <dsp:cNvSpPr/>
      </dsp:nvSpPr>
      <dsp:spPr>
        <a:xfrm>
          <a:off x="3444" y="551"/>
          <a:ext cx="5593368" cy="215227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Agriculture &amp; applied economics</a:t>
          </a:r>
        </a:p>
      </dsp:txBody>
      <dsp:txXfrm>
        <a:off x="108510" y="105617"/>
        <a:ext cx="5383236" cy="1942146"/>
      </dsp:txXfrm>
    </dsp:sp>
    <dsp:sp modelId="{BA7CD973-7E5E-4459-BDD0-AB16B5914AAC}">
      <dsp:nvSpPr>
        <dsp:cNvPr id="0" name=""/>
        <dsp:cNvSpPr/>
      </dsp:nvSpPr>
      <dsp:spPr>
        <a:xfrm>
          <a:off x="5596813" y="2368058"/>
          <a:ext cx="4769839" cy="2152278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94E641-9653-4DB4-A8A1-93BC33D3BFE9}">
      <dsp:nvSpPr>
        <dsp:cNvPr id="0" name=""/>
        <dsp:cNvSpPr/>
      </dsp:nvSpPr>
      <dsp:spPr>
        <a:xfrm>
          <a:off x="3444" y="2368058"/>
          <a:ext cx="5593368" cy="215227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Posterama"/>
            </a:rPr>
            <a:t>World Development</a:t>
          </a:r>
          <a:endParaRPr lang="en-US" sz="2800" kern="1200" dirty="0"/>
        </a:p>
      </dsp:txBody>
      <dsp:txXfrm>
        <a:off x="108510" y="2473124"/>
        <a:ext cx="5383236" cy="19421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6A311E-AE3C-43A7-B831-84412641D464}">
      <dsp:nvSpPr>
        <dsp:cNvPr id="0" name=""/>
        <dsp:cNvSpPr/>
      </dsp:nvSpPr>
      <dsp:spPr>
        <a:xfrm>
          <a:off x="0" y="98772"/>
          <a:ext cx="7003777" cy="1064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latin typeface="Arial"/>
              <a:cs typeface="Arial"/>
            </a:rPr>
            <a:t>Save backup (Create copies) </a:t>
          </a:r>
          <a:endParaRPr lang="en-US" sz="2800" kern="1200" dirty="0">
            <a:latin typeface="Arial"/>
            <a:cs typeface="Arial"/>
          </a:endParaRPr>
        </a:p>
      </dsp:txBody>
      <dsp:txXfrm>
        <a:off x="51974" y="150746"/>
        <a:ext cx="6899829" cy="960752"/>
      </dsp:txXfrm>
    </dsp:sp>
    <dsp:sp modelId="{6016F0EA-82F9-4A72-956B-607C4E3AC83C}">
      <dsp:nvSpPr>
        <dsp:cNvPr id="0" name=""/>
        <dsp:cNvSpPr/>
      </dsp:nvSpPr>
      <dsp:spPr>
        <a:xfrm>
          <a:off x="0" y="1244112"/>
          <a:ext cx="7003777" cy="1064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"/>
              <a:cs typeface="Arial"/>
            </a:rPr>
            <a:t>Restructuring the writeup (footnotes, captions, paragraphs, names) </a:t>
          </a:r>
        </a:p>
      </dsp:txBody>
      <dsp:txXfrm>
        <a:off x="51974" y="1296086"/>
        <a:ext cx="6899829" cy="960752"/>
      </dsp:txXfrm>
    </dsp:sp>
    <dsp:sp modelId="{71EF7066-A2A8-499B-BDD8-839AEEA5E0A6}">
      <dsp:nvSpPr>
        <dsp:cNvPr id="0" name=""/>
        <dsp:cNvSpPr/>
      </dsp:nvSpPr>
      <dsp:spPr>
        <a:xfrm>
          <a:off x="0" y="2389452"/>
          <a:ext cx="7003777" cy="1064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latin typeface="Arial"/>
              <a:cs typeface="Arial"/>
            </a:rPr>
            <a:t>numbering (pages, titles, figs, equations)</a:t>
          </a:r>
          <a:endParaRPr lang="en-US" sz="2800" kern="1200" dirty="0"/>
        </a:p>
      </dsp:txBody>
      <dsp:txXfrm>
        <a:off x="51974" y="2441426"/>
        <a:ext cx="6899829" cy="960752"/>
      </dsp:txXfrm>
    </dsp:sp>
    <dsp:sp modelId="{78D99D65-50B0-411C-847B-4BEEC34D4091}">
      <dsp:nvSpPr>
        <dsp:cNvPr id="0" name=""/>
        <dsp:cNvSpPr/>
      </dsp:nvSpPr>
      <dsp:spPr>
        <a:xfrm>
          <a:off x="0" y="3534792"/>
          <a:ext cx="7003777" cy="1064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latin typeface="Arial"/>
              <a:cs typeface="Arial"/>
            </a:rPr>
            <a:t>Visuals (graphs, maps) </a:t>
          </a:r>
          <a:endParaRPr lang="en-US" sz="2800" kern="1200" dirty="0">
            <a:latin typeface="Arial"/>
            <a:cs typeface="Arial"/>
          </a:endParaRPr>
        </a:p>
      </dsp:txBody>
      <dsp:txXfrm>
        <a:off x="51974" y="3586766"/>
        <a:ext cx="6899829" cy="960752"/>
      </dsp:txXfrm>
    </dsp:sp>
    <dsp:sp modelId="{E57A6E85-AE0C-45DC-94EC-054E330BC623}">
      <dsp:nvSpPr>
        <dsp:cNvPr id="0" name=""/>
        <dsp:cNvSpPr/>
      </dsp:nvSpPr>
      <dsp:spPr>
        <a:xfrm>
          <a:off x="0" y="4680132"/>
          <a:ext cx="7003777" cy="10647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latin typeface="Arial"/>
              <a:cs typeface="Arial"/>
            </a:rPr>
            <a:t>Equations (Models, Illustrations) </a:t>
          </a:r>
          <a:endParaRPr lang="en-US" sz="2800" kern="1200" dirty="0">
            <a:latin typeface="Arial"/>
            <a:cs typeface="Arial"/>
          </a:endParaRPr>
        </a:p>
      </dsp:txBody>
      <dsp:txXfrm>
        <a:off x="51974" y="4732106"/>
        <a:ext cx="6899829" cy="9607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EF58D-B62B-40BB-83AA-9D07CFC4ED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648" y="557783"/>
            <a:ext cx="10969752" cy="313080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AC06D3-F571-4213-A2A4-6A1915120C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2648" y="3902206"/>
            <a:ext cx="10969752" cy="2240529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10580-AD31-4B8F-8448-55A666AC1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A860-F335-4252-AA00-24FB67ED2982}" type="datetime1">
              <a:rPr lang="en-US" smtClean="0"/>
              <a:t>9/9/2024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C99C8-515A-4FEA-9CD2-6D0BF46C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2AF1B-1868-4C05-B6C3-9EBF29A50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21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170B0-C1C5-4976-80E8-6B4F90EB3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7593EE-493E-4BCE-8992-24CA63E1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0919F-FDDD-42FB-8422-A0665D558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B1048-0047-48CA-88BA-D69B470942CF}" type="datetime1">
              <a:rPr lang="en-US" smtClean="0"/>
              <a:t>9/9/2024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6D38A-35F8-4667-A1F4-49644471E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CC230-78B7-487B-9C95-CB00868F6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775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4CB826-D9AA-4689-B8C0-38D999F0D0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557784"/>
            <a:ext cx="2854452" cy="56434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F1CDD-16FB-45E0-9887-24374C567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12648" y="557784"/>
            <a:ext cx="7734300" cy="56434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46397-BBD2-4426-B1F5-FD6EA3CD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3879-648C-49A9-81A2-0EF5946532D0}" type="datetime1">
              <a:rPr lang="en-US" smtClean="0"/>
              <a:t>9/9/2024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B91E4-73D0-4ACD-8F54-00EE6FB1D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28C61-59FE-44D6-A7D6-AAD292232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281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7462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227013" indent="-220663">
              <a:buClr>
                <a:schemeClr val="accent2"/>
              </a:buClr>
              <a:tabLst/>
              <a:defRPr sz="2400">
                <a:solidFill>
                  <a:schemeClr val="tx2"/>
                </a:solidFill>
              </a:defRPr>
            </a:lvl2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04032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227013" indent="-227013">
              <a:buClr>
                <a:schemeClr val="accent2"/>
              </a:buClr>
              <a:tabLst/>
              <a:defRPr sz="2400">
                <a:solidFill>
                  <a:schemeClr val="tx2"/>
                </a:solidFill>
              </a:defRPr>
            </a:lvl2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349250" indent="-349250"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2400">
                <a:solidFill>
                  <a:schemeClr val="tx2"/>
                </a:solidFill>
              </a:defRPr>
            </a:lvl2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FE05817-974B-C440-ACD3-109944400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6285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DB65791-B530-9E4C-AC2A-88AB8775ED08}"/>
              </a:ext>
            </a:extLst>
          </p:cNvPr>
          <p:cNvSpPr/>
          <p:nvPr userDrawn="1"/>
        </p:nvSpPr>
        <p:spPr>
          <a:xfrm>
            <a:off x="-7620" y="-7144"/>
            <a:ext cx="12207240" cy="34366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39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6C4294B-9E98-9449-81EA-DA05D5B55AB3}"/>
              </a:ext>
            </a:extLst>
          </p:cNvPr>
          <p:cNvSpPr/>
          <p:nvPr userDrawn="1"/>
        </p:nvSpPr>
        <p:spPr>
          <a:xfrm>
            <a:off x="-14288" y="-25003"/>
            <a:ext cx="7002779" cy="69080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99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6D384-B2C5-42A4-9774-A931C39BA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D736C-5FCC-43BC-B824-A90F2CC5D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A3A50-B922-45BE-945D-7ED3EBD83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C802-30E3-4658-9CCA-F873646FEC67}" type="datetime1">
              <a:rPr lang="en-US" smtClean="0"/>
              <a:t>9/9/2024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41F78-20DE-4D53-BB25-79E5C4E1A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43084-C669-4FDF-87D4-F22D36BB8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199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6C559-800C-489A-9174-7901F92B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57784"/>
            <a:ext cx="10969752" cy="3146400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2B5C3-320B-4CFD-B6A7-A28C7E435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648" y="3902207"/>
            <a:ext cx="10969752" cy="218744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CA372-3F42-4113-A73B-5FDCF93C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27A3-19CE-4153-81CE-64EB7AB094B3}" type="datetime1">
              <a:rPr lang="en-US" smtClean="0"/>
              <a:t>9/9/2024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A1197-0C78-4878-B086-5D206EA49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B83D8-FD42-44FF-AA20-944A519CC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88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685AA-B5C7-4E3D-85FA-94F3C73E5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AFEEA-6F3F-4630-A950-61C05D2FAF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2081369"/>
            <a:ext cx="5410200" cy="40955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36817-B869-4D19-9EE8-A3166B0E1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2081369"/>
            <a:ext cx="5410200" cy="40955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74146-2374-4321-AEBB-3E9B09D77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A100-10F6-477E-8847-29D479EF1C92}" type="datetime1">
              <a:rPr lang="en-US" smtClean="0"/>
              <a:t>9/9/2024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2337B-B902-4DC2-BB94-02B8A7549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4AD585-B83C-4ECF-AF42-8DDF6996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172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A9ADB-3495-481F-BB4E-9C7128B17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5"/>
            <a:ext cx="10745788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D6FF4C-26CB-4281-A2F7-6CBE45186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895096"/>
            <a:ext cx="5387975" cy="823912"/>
          </a:xfrm>
        </p:spPr>
        <p:txBody>
          <a:bodyPr anchor="b"/>
          <a:lstStyle>
            <a:lvl1pPr marL="0" indent="0">
              <a:buNone/>
              <a:defRPr sz="24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2E72A9-F222-45B4-9355-C04C05864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2842211"/>
            <a:ext cx="5387975" cy="33474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699F6E-77AD-4EBC-BAF9-5A43CDEC41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7890" y="1895096"/>
            <a:ext cx="5414510" cy="823912"/>
          </a:xfrm>
        </p:spPr>
        <p:txBody>
          <a:bodyPr anchor="b"/>
          <a:lstStyle>
            <a:lvl1pPr marL="0" indent="0">
              <a:buNone/>
              <a:defRPr sz="24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F77677-7169-4591-B047-0678815F48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7890" y="2842211"/>
            <a:ext cx="5414510" cy="33474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82A6EB-0285-4FA4-A00C-A7F716084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128AB-198A-495F-8475-FDB360C9873F}" type="datetime1">
              <a:rPr lang="en-US" smtClean="0"/>
              <a:t>9/9/2024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D39526-82B8-402C-8A2B-82EF8F3F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5EC9E6-6FF1-4541-9CB1-A2FF9D85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941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70F54-6CED-4251-A0A6-32CCD121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72C8E6-49D6-46A5-8DC3-B0D8E683C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235E-F8FD-479F-9FC7-18BE84110877}" type="datetime1">
              <a:rPr lang="en-US" smtClean="0"/>
              <a:t>9/9/2024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883CBA-77CD-4490-A5F3-BAA8FC254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5FF79-61B6-4693-8547-95B1F2F7A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2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BDCB94-13E9-41CB-88F0-D30A1791D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F09B-68DA-462E-9DB4-4C9ADAB8CBCC}" type="datetime1">
              <a:rPr lang="en-US" smtClean="0"/>
              <a:t>9/9/2024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4795A4-736C-426D-8559-5AD58927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2A2ACD-17F3-4C16-8E77-86EC92CCD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708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FCB2E-B68A-48F9-8B20-CDED818FB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9" y="457199"/>
            <a:ext cx="4970822" cy="266020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81C83-64B5-4BFD-A163-75C2EA7F8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457200"/>
            <a:ext cx="5483352" cy="574400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D44AD-E361-48A3-936D-DDA0D5144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2649" y="3329989"/>
            <a:ext cx="4970822" cy="2871216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EED06C-E016-489C-8863-EA1BE998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4E36-FABE-47EB-AA7F-C19A93824617}" type="datetime1">
              <a:rPr lang="en-US" smtClean="0"/>
              <a:t>9/9/2024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161F0-D253-49A7-9A08-7A0A22814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2C61A-B326-40A7-A286-90D0544BB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255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2DF6F-D00F-4CE4-8701-B00627346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9" y="457199"/>
            <a:ext cx="4970822" cy="266748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0FF7AB-F851-4425-8407-996C920E68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457199"/>
            <a:ext cx="5483352" cy="540385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ED6CF5-154F-4615-8CDC-E2BFA61FAB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2649" y="3322708"/>
            <a:ext cx="4970822" cy="254628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5C400-0D13-495F-8C4E-EC3CDF5F2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CE6B-5DE6-4A2D-B72E-5E8969F9F56F}" type="datetime1">
              <a:rPr lang="en-US" smtClean="0"/>
              <a:t>9/9/2024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290D7-98AC-45E5-A7D6-73520AFC7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4276C-2BD2-4C4F-AC04-DD3D73768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095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2E603F-28B7-4831-BF23-65FBAB13D5FB}"/>
              </a:ext>
            </a:extLst>
          </p:cNvPr>
          <p:cNvSpPr/>
          <p:nvPr/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39700F-2B10-4402-A7DD-06EE22458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1" y="232968"/>
            <a:ext cx="9560477" cy="6625032"/>
          </a:xfrm>
          <a:custGeom>
            <a:avLst/>
            <a:gdLst>
              <a:gd name="connsiteX0" fmla="*/ 8831314 w 9263816"/>
              <a:gd name="connsiteY0" fmla="*/ 5943878 h 6858000"/>
              <a:gd name="connsiteX1" fmla="*/ 9179783 w 9263816"/>
              <a:gd name="connsiteY1" fmla="*/ 6086141 h 6858000"/>
              <a:gd name="connsiteX2" fmla="*/ 9260887 w 9263816"/>
              <a:gd name="connsiteY2" fmla="*/ 6279156 h 6858000"/>
              <a:gd name="connsiteX3" fmla="*/ 8925621 w 9263816"/>
              <a:gd name="connsiteY3" fmla="*/ 6708712 h 6858000"/>
              <a:gd name="connsiteX4" fmla="*/ 8496050 w 9263816"/>
              <a:gd name="connsiteY4" fmla="*/ 6373449 h 6858000"/>
              <a:gd name="connsiteX5" fmla="*/ 8831314 w 9263816"/>
              <a:gd name="connsiteY5" fmla="*/ 5943878 h 6858000"/>
              <a:gd name="connsiteX6" fmla="*/ 7397485 w 9263816"/>
              <a:gd name="connsiteY6" fmla="*/ 5931706 h 6858000"/>
              <a:gd name="connsiteX7" fmla="*/ 7917779 w 9263816"/>
              <a:gd name="connsiteY7" fmla="*/ 6191864 h 6858000"/>
              <a:gd name="connsiteX8" fmla="*/ 8013467 w 9263816"/>
              <a:gd name="connsiteY8" fmla="*/ 6375784 h 6858000"/>
              <a:gd name="connsiteX9" fmla="*/ 8021879 w 9263816"/>
              <a:gd name="connsiteY9" fmla="*/ 6753751 h 6858000"/>
              <a:gd name="connsiteX10" fmla="*/ 7981316 w 9263816"/>
              <a:gd name="connsiteY10" fmla="*/ 6858000 h 6858000"/>
              <a:gd name="connsiteX11" fmla="*/ 6819486 w 9263816"/>
              <a:gd name="connsiteY11" fmla="*/ 6858000 h 6858000"/>
              <a:gd name="connsiteX12" fmla="*/ 6785199 w 9263816"/>
              <a:gd name="connsiteY12" fmla="*/ 6781101 h 6858000"/>
              <a:gd name="connsiteX13" fmla="*/ 7196747 w 9263816"/>
              <a:gd name="connsiteY13" fmla="*/ 5964309 h 6858000"/>
              <a:gd name="connsiteX14" fmla="*/ 7397485 w 9263816"/>
              <a:gd name="connsiteY14" fmla="*/ 5931706 h 6858000"/>
              <a:gd name="connsiteX15" fmla="*/ 1505570 w 9263816"/>
              <a:gd name="connsiteY15" fmla="*/ 227178 h 6858000"/>
              <a:gd name="connsiteX16" fmla="*/ 2026489 w 9263816"/>
              <a:gd name="connsiteY16" fmla="*/ 392370 h 6858000"/>
              <a:gd name="connsiteX17" fmla="*/ 2444553 w 9263816"/>
              <a:gd name="connsiteY17" fmla="*/ 1654853 h 6858000"/>
              <a:gd name="connsiteX18" fmla="*/ 3183153 w 9263816"/>
              <a:gd name="connsiteY18" fmla="*/ 2116208 h 6858000"/>
              <a:gd name="connsiteX19" fmla="*/ 4288384 w 9263816"/>
              <a:gd name="connsiteY19" fmla="*/ 1291908 h 6858000"/>
              <a:gd name="connsiteX20" fmla="*/ 5472602 w 9263816"/>
              <a:gd name="connsiteY20" fmla="*/ 1697818 h 6858000"/>
              <a:gd name="connsiteX21" fmla="*/ 5844697 w 9263816"/>
              <a:gd name="connsiteY21" fmla="*/ 3444791 h 6858000"/>
              <a:gd name="connsiteX22" fmla="*/ 6715674 w 9263816"/>
              <a:gd name="connsiteY22" fmla="*/ 4065208 h 6858000"/>
              <a:gd name="connsiteX23" fmla="*/ 8130429 w 9263816"/>
              <a:gd name="connsiteY23" fmla="*/ 4101787 h 6858000"/>
              <a:gd name="connsiteX24" fmla="*/ 8624630 w 9263816"/>
              <a:gd name="connsiteY24" fmla="*/ 4686202 h 6858000"/>
              <a:gd name="connsiteX25" fmla="*/ 8623843 w 9263816"/>
              <a:gd name="connsiteY25" fmla="*/ 4685749 h 6858000"/>
              <a:gd name="connsiteX26" fmla="*/ 8646859 w 9263816"/>
              <a:gd name="connsiteY26" fmla="*/ 4835156 h 6858000"/>
              <a:gd name="connsiteX27" fmla="*/ 8079403 w 9263816"/>
              <a:gd name="connsiteY27" fmla="*/ 5661624 h 6858000"/>
              <a:gd name="connsiteX28" fmla="*/ 6833105 w 9263816"/>
              <a:gd name="connsiteY28" fmla="*/ 5397208 h 6858000"/>
              <a:gd name="connsiteX29" fmla="*/ 5900832 w 9263816"/>
              <a:gd name="connsiteY29" fmla="*/ 5944462 h 6858000"/>
              <a:gd name="connsiteX30" fmla="*/ 6067212 w 9263816"/>
              <a:gd name="connsiteY30" fmla="*/ 6811916 h 6858000"/>
              <a:gd name="connsiteX31" fmla="*/ 6089565 w 9263816"/>
              <a:gd name="connsiteY31" fmla="*/ 6858000 h 6858000"/>
              <a:gd name="connsiteX32" fmla="*/ 0 w 9263816"/>
              <a:gd name="connsiteY32" fmla="*/ 6858000 h 6858000"/>
              <a:gd name="connsiteX33" fmla="*/ 0 w 9263816"/>
              <a:gd name="connsiteY33" fmla="*/ 2181377 h 6858000"/>
              <a:gd name="connsiteX34" fmla="*/ 73069 w 9263816"/>
              <a:gd name="connsiteY34" fmla="*/ 2215839 h 6858000"/>
              <a:gd name="connsiteX35" fmla="*/ 335445 w 9263816"/>
              <a:gd name="connsiteY35" fmla="*/ 2237140 h 6858000"/>
              <a:gd name="connsiteX36" fmla="*/ 752878 w 9263816"/>
              <a:gd name="connsiteY36" fmla="*/ 1445285 h 6858000"/>
              <a:gd name="connsiteX37" fmla="*/ 1202551 w 9263816"/>
              <a:gd name="connsiteY37" fmla="*/ 314229 h 6858000"/>
              <a:gd name="connsiteX38" fmla="*/ 1505570 w 9263816"/>
              <a:gd name="connsiteY38" fmla="*/ 227178 h 6858000"/>
              <a:gd name="connsiteX39" fmla="*/ 3142509 w 9263816"/>
              <a:gd name="connsiteY39" fmla="*/ 68854 h 6858000"/>
              <a:gd name="connsiteX40" fmla="*/ 3490978 w 9263816"/>
              <a:gd name="connsiteY40" fmla="*/ 211117 h 6858000"/>
              <a:gd name="connsiteX41" fmla="*/ 3572083 w 9263816"/>
              <a:gd name="connsiteY41" fmla="*/ 404131 h 6858000"/>
              <a:gd name="connsiteX42" fmla="*/ 3236814 w 9263816"/>
              <a:gd name="connsiteY42" fmla="*/ 833688 h 6858000"/>
              <a:gd name="connsiteX43" fmla="*/ 2807245 w 9263816"/>
              <a:gd name="connsiteY43" fmla="*/ 498425 h 6858000"/>
              <a:gd name="connsiteX44" fmla="*/ 3142509 w 9263816"/>
              <a:gd name="connsiteY44" fmla="*/ 68854 h 6858000"/>
              <a:gd name="connsiteX45" fmla="*/ 0 w 9263816"/>
              <a:gd name="connsiteY45" fmla="*/ 0 h 6858000"/>
              <a:gd name="connsiteX46" fmla="*/ 39858 w 9263816"/>
              <a:gd name="connsiteY46" fmla="*/ 0 h 6858000"/>
              <a:gd name="connsiteX47" fmla="*/ 65022 w 9263816"/>
              <a:gd name="connsiteY47" fmla="*/ 5834 h 6858000"/>
              <a:gd name="connsiteX48" fmla="*/ 389258 w 9263816"/>
              <a:gd name="connsiteY48" fmla="*/ 235630 h 6858000"/>
              <a:gd name="connsiteX49" fmla="*/ 485484 w 9263816"/>
              <a:gd name="connsiteY49" fmla="*/ 420070 h 6858000"/>
              <a:gd name="connsiteX50" fmla="*/ 74229 w 9263816"/>
              <a:gd name="connsiteY50" fmla="*/ 1237955 h 6858000"/>
              <a:gd name="connsiteX51" fmla="*/ 0 w 9263816"/>
              <a:gd name="connsiteY51" fmla="*/ 12544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63816" h="6858000">
                <a:moveTo>
                  <a:pt x="8831314" y="5943878"/>
                </a:moveTo>
                <a:cubicBezTo>
                  <a:pt x="8964281" y="5927490"/>
                  <a:pt x="9096260" y="5981362"/>
                  <a:pt x="9179783" y="6086141"/>
                </a:cubicBezTo>
                <a:cubicBezTo>
                  <a:pt x="9224074" y="6141769"/>
                  <a:pt x="9252211" y="6208560"/>
                  <a:pt x="9260887" y="6279156"/>
                </a:cubicBezTo>
                <a:cubicBezTo>
                  <a:pt x="9286897" y="6490362"/>
                  <a:pt x="9136845" y="6682672"/>
                  <a:pt x="8925621" y="6708712"/>
                </a:cubicBezTo>
                <a:cubicBezTo>
                  <a:pt x="8714398" y="6734766"/>
                  <a:pt x="8522062" y="6584655"/>
                  <a:pt x="8496050" y="6373449"/>
                </a:cubicBezTo>
                <a:cubicBezTo>
                  <a:pt x="8470038" y="6162229"/>
                  <a:pt x="8620090" y="5969920"/>
                  <a:pt x="8831314" y="5943878"/>
                </a:cubicBezTo>
                <a:close/>
                <a:moveTo>
                  <a:pt x="7397485" y="5931706"/>
                </a:moveTo>
                <a:cubicBezTo>
                  <a:pt x="7598431" y="5931157"/>
                  <a:pt x="7792965" y="6024548"/>
                  <a:pt x="7917779" y="6191864"/>
                </a:cubicBezTo>
                <a:cubicBezTo>
                  <a:pt x="7959204" y="6247714"/>
                  <a:pt x="7991530" y="6309792"/>
                  <a:pt x="8013467" y="6375784"/>
                </a:cubicBezTo>
                <a:cubicBezTo>
                  <a:pt x="8055425" y="6502973"/>
                  <a:pt x="8055748" y="6633888"/>
                  <a:pt x="8021879" y="6753751"/>
                </a:cubicBezTo>
                <a:lnTo>
                  <a:pt x="7981316" y="6858000"/>
                </a:lnTo>
                <a:lnTo>
                  <a:pt x="6819486" y="6858000"/>
                </a:lnTo>
                <a:lnTo>
                  <a:pt x="6785199" y="6781101"/>
                </a:lnTo>
                <a:cubicBezTo>
                  <a:pt x="6673307" y="6441922"/>
                  <a:pt x="6857485" y="6076251"/>
                  <a:pt x="7196747" y="5964309"/>
                </a:cubicBezTo>
                <a:cubicBezTo>
                  <a:pt x="7262809" y="5942509"/>
                  <a:pt x="7330503" y="5931889"/>
                  <a:pt x="7397485" y="5931706"/>
                </a:cubicBezTo>
                <a:close/>
                <a:moveTo>
                  <a:pt x="1505570" y="227178"/>
                </a:moveTo>
                <a:cubicBezTo>
                  <a:pt x="1691018" y="218628"/>
                  <a:pt x="1889853" y="275403"/>
                  <a:pt x="2026489" y="392370"/>
                </a:cubicBezTo>
                <a:cubicBezTo>
                  <a:pt x="2369898" y="685965"/>
                  <a:pt x="2078266" y="1147857"/>
                  <a:pt x="2444553" y="1654853"/>
                </a:cubicBezTo>
                <a:cubicBezTo>
                  <a:pt x="2492906" y="1721679"/>
                  <a:pt x="2800482" y="2144546"/>
                  <a:pt x="3183153" y="2116208"/>
                </a:cubicBezTo>
                <a:cubicBezTo>
                  <a:pt x="3673561" y="2080541"/>
                  <a:pt x="3723222" y="1441614"/>
                  <a:pt x="4288384" y="1291908"/>
                </a:cubicBezTo>
                <a:cubicBezTo>
                  <a:pt x="4689065" y="1185875"/>
                  <a:pt x="5207943" y="1366633"/>
                  <a:pt x="5472602" y="1697818"/>
                </a:cubicBezTo>
                <a:cubicBezTo>
                  <a:pt x="5891294" y="2221754"/>
                  <a:pt x="5408012" y="2790179"/>
                  <a:pt x="5844697" y="3444791"/>
                </a:cubicBezTo>
                <a:cubicBezTo>
                  <a:pt x="6149900" y="3902467"/>
                  <a:pt x="6672672" y="4053594"/>
                  <a:pt x="6715674" y="4065208"/>
                </a:cubicBezTo>
                <a:cubicBezTo>
                  <a:pt x="7326423" y="4232519"/>
                  <a:pt x="7677158" y="3817020"/>
                  <a:pt x="8130429" y="4101787"/>
                </a:cubicBezTo>
                <a:cubicBezTo>
                  <a:pt x="8226340" y="4161985"/>
                  <a:pt x="8536372" y="4356819"/>
                  <a:pt x="8624630" y="4686202"/>
                </a:cubicBezTo>
                <a:lnTo>
                  <a:pt x="8623843" y="4685749"/>
                </a:lnTo>
                <a:cubicBezTo>
                  <a:pt x="8636924" y="4734567"/>
                  <a:pt x="8644635" y="4784678"/>
                  <a:pt x="8646859" y="4835156"/>
                </a:cubicBezTo>
                <a:cubicBezTo>
                  <a:pt x="8662596" y="5196604"/>
                  <a:pt x="8398383" y="5562326"/>
                  <a:pt x="8079403" y="5661624"/>
                </a:cubicBezTo>
                <a:cubicBezTo>
                  <a:pt x="7649807" y="5795217"/>
                  <a:pt x="7430996" y="5350293"/>
                  <a:pt x="6833105" y="5397208"/>
                </a:cubicBezTo>
                <a:cubicBezTo>
                  <a:pt x="6519033" y="5421527"/>
                  <a:pt x="6056658" y="5595550"/>
                  <a:pt x="5900832" y="5944462"/>
                </a:cubicBezTo>
                <a:cubicBezTo>
                  <a:pt x="5770548" y="6236600"/>
                  <a:pt x="5916359" y="6515160"/>
                  <a:pt x="6067212" y="6811916"/>
                </a:cubicBezTo>
                <a:lnTo>
                  <a:pt x="6089565" y="6858000"/>
                </a:lnTo>
                <a:lnTo>
                  <a:pt x="0" y="6858000"/>
                </a:lnTo>
                <a:lnTo>
                  <a:pt x="0" y="2181377"/>
                </a:lnTo>
                <a:lnTo>
                  <a:pt x="73069" y="2215839"/>
                </a:lnTo>
                <a:cubicBezTo>
                  <a:pt x="165116" y="2251829"/>
                  <a:pt x="254486" y="2263171"/>
                  <a:pt x="335445" y="2237140"/>
                </a:cubicBezTo>
                <a:cubicBezTo>
                  <a:pt x="594718" y="2153707"/>
                  <a:pt x="688441" y="1733807"/>
                  <a:pt x="752878" y="1445285"/>
                </a:cubicBezTo>
                <a:cubicBezTo>
                  <a:pt x="925059" y="674068"/>
                  <a:pt x="975076" y="456292"/>
                  <a:pt x="1202551" y="314229"/>
                </a:cubicBezTo>
                <a:cubicBezTo>
                  <a:pt x="1287853" y="260956"/>
                  <a:pt x="1394302" y="232308"/>
                  <a:pt x="1505570" y="227178"/>
                </a:cubicBezTo>
                <a:close/>
                <a:moveTo>
                  <a:pt x="3142509" y="68854"/>
                </a:moveTo>
                <a:cubicBezTo>
                  <a:pt x="3275474" y="52467"/>
                  <a:pt x="3407455" y="106339"/>
                  <a:pt x="3490978" y="211117"/>
                </a:cubicBezTo>
                <a:cubicBezTo>
                  <a:pt x="3535271" y="266744"/>
                  <a:pt x="3563404" y="333535"/>
                  <a:pt x="3572083" y="404131"/>
                </a:cubicBezTo>
                <a:cubicBezTo>
                  <a:pt x="3598092" y="615337"/>
                  <a:pt x="3448040" y="807648"/>
                  <a:pt x="3236814" y="833688"/>
                </a:cubicBezTo>
                <a:cubicBezTo>
                  <a:pt x="3025594" y="859741"/>
                  <a:pt x="2833255" y="709631"/>
                  <a:pt x="2807245" y="498425"/>
                </a:cubicBezTo>
                <a:cubicBezTo>
                  <a:pt x="2781232" y="287207"/>
                  <a:pt x="2931283" y="94896"/>
                  <a:pt x="3142509" y="68854"/>
                </a:cubicBezTo>
                <a:close/>
                <a:moveTo>
                  <a:pt x="0" y="0"/>
                </a:moveTo>
                <a:lnTo>
                  <a:pt x="39858" y="0"/>
                </a:lnTo>
                <a:lnTo>
                  <a:pt x="65022" y="5834"/>
                </a:lnTo>
                <a:cubicBezTo>
                  <a:pt x="191545" y="45606"/>
                  <a:pt x="305874" y="124173"/>
                  <a:pt x="389258" y="235630"/>
                </a:cubicBezTo>
                <a:cubicBezTo>
                  <a:pt x="430983" y="291600"/>
                  <a:pt x="463360" y="353876"/>
                  <a:pt x="485484" y="420070"/>
                </a:cubicBezTo>
                <a:cubicBezTo>
                  <a:pt x="597711" y="759508"/>
                  <a:pt x="413661" y="1125662"/>
                  <a:pt x="74229" y="1237955"/>
                </a:cubicBezTo>
                <a:lnTo>
                  <a:pt x="0" y="1254477"/>
                </a:lnTo>
                <a:close/>
              </a:path>
            </a:pathLst>
          </a:custGeom>
          <a:solidFill>
            <a:schemeClr val="bg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60C036-BBCE-4F9E-AD56-DD36D4407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57784"/>
            <a:ext cx="109728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5D7EC-1E6A-473F-B5A4-18CDFB6CF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2106204"/>
            <a:ext cx="10972800" cy="4036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981C7-34D5-49A4-949D-715FD4BD8F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800" kern="1200" cap="all" spc="200" smtClean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F481A142-DA77-4A5F-AD1F-14E6C18F0F5F}" type="datetime1">
              <a:rPr lang="en-US" smtClean="0"/>
              <a:t>9/9/2024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5CE6E-733D-4C60-B40B-C7C10CB5AF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800" kern="1200" cap="all" spc="200" dirty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0D8B-7909-4114-8EBA-C3086DC62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346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800" kern="1200" cap="all" spc="200" smtClean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1F646F3F-274D-499B-ABBE-824EB4ABDC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36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Clr>
          <a:schemeClr val="accent5"/>
        </a:buClr>
        <a:buFont typeface="Avenir Next LT Pro" panose="020B05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6268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CCBC294-D3B1-3541-BCD5-AA21C2E44746}"/>
              </a:ext>
            </a:extLst>
          </p:cNvPr>
          <p:cNvSpPr/>
          <p:nvPr/>
        </p:nvSpPr>
        <p:spPr>
          <a:xfrm>
            <a:off x="-8626" y="0"/>
            <a:ext cx="12208246" cy="6874498"/>
          </a:xfrm>
          <a:prstGeom prst="rect">
            <a:avLst/>
          </a:prstGeom>
          <a:blipFill>
            <a:blip r:embed="rId2"/>
            <a:srcRect/>
            <a:stretch>
              <a:fillRect l="-131" r="-13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9CBE81B-9890-D74B-A07D-E9588B4F30D1}"/>
              </a:ext>
            </a:extLst>
          </p:cNvPr>
          <p:cNvSpPr/>
          <p:nvPr/>
        </p:nvSpPr>
        <p:spPr>
          <a:xfrm>
            <a:off x="-8626" y="270007"/>
            <a:ext cx="8535406" cy="393623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2180AF-DCE6-8F4D-8AA9-5D692E1FA540}"/>
              </a:ext>
            </a:extLst>
          </p:cNvPr>
          <p:cNvSpPr txBox="1"/>
          <p:nvPr/>
        </p:nvSpPr>
        <p:spPr>
          <a:xfrm>
            <a:off x="0" y="315727"/>
            <a:ext cx="85267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/>
            <a:r>
              <a:rPr lang="en-ZA" sz="4800" b="1" dirty="0">
                <a:solidFill>
                  <a:prstClr val="white"/>
                </a:solidFill>
              </a:rPr>
              <a:t>Formatting your article with MS Word</a:t>
            </a:r>
          </a:p>
          <a:p>
            <a:pPr lvl="0" defTabSz="457200"/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lvl="0" defTabSz="457200"/>
            <a:r>
              <a:rPr lang="en-ZA" sz="4000" dirty="0">
                <a:solidFill>
                  <a:prstClr val="white"/>
                </a:solidFill>
              </a:rPr>
              <a:t>Early Career Academics and Postgraduate Workshop program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B2888094-6E8B-8940-A733-B1AC029603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4730" y="3792163"/>
            <a:ext cx="2054890" cy="30823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28CBE6-73EC-8786-CB77-704DD71ACD2B}"/>
              </a:ext>
            </a:extLst>
          </p:cNvPr>
          <p:cNvSpPr txBox="1"/>
          <p:nvPr/>
        </p:nvSpPr>
        <p:spPr>
          <a:xfrm>
            <a:off x="5189220" y="6104376"/>
            <a:ext cx="49555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Presenter: Joseph Gozoya </a:t>
            </a:r>
          </a:p>
        </p:txBody>
      </p:sp>
    </p:spTree>
    <p:extLst>
      <p:ext uri="{BB962C8B-B14F-4D97-AF65-F5344CB8AC3E}">
        <p14:creationId xmlns:p14="http://schemas.microsoft.com/office/powerpoint/2010/main" val="864902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884F33-5721-3595-075C-D965521A07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366" r="-3" b="-3"/>
          <a:stretch/>
        </p:blipFill>
        <p:spPr>
          <a:xfrm>
            <a:off x="6654304" y="1"/>
            <a:ext cx="5534647" cy="5577840"/>
          </a:xfrm>
          <a:custGeom>
            <a:avLst/>
            <a:gdLst/>
            <a:ahLst/>
            <a:cxnLst/>
            <a:rect l="l" t="t" r="r" b="b"/>
            <a:pathLst>
              <a:path w="5827552" h="6858000">
                <a:moveTo>
                  <a:pt x="391440" y="4232571"/>
                </a:moveTo>
                <a:cubicBezTo>
                  <a:pt x="581049" y="4232571"/>
                  <a:pt x="734757" y="4386279"/>
                  <a:pt x="734757" y="4575888"/>
                </a:cubicBezTo>
                <a:cubicBezTo>
                  <a:pt x="734757" y="4765497"/>
                  <a:pt x="581049" y="4919205"/>
                  <a:pt x="391440" y="4919205"/>
                </a:cubicBezTo>
                <a:cubicBezTo>
                  <a:pt x="201831" y="4919205"/>
                  <a:pt x="48123" y="4765497"/>
                  <a:pt x="48123" y="4575888"/>
                </a:cubicBezTo>
                <a:cubicBezTo>
                  <a:pt x="48123" y="4386279"/>
                  <a:pt x="201831" y="4232571"/>
                  <a:pt x="391440" y="4232571"/>
                </a:cubicBezTo>
                <a:close/>
                <a:moveTo>
                  <a:pt x="247368" y="1806694"/>
                </a:moveTo>
                <a:cubicBezTo>
                  <a:pt x="383986" y="1806694"/>
                  <a:pt x="494736" y="1917444"/>
                  <a:pt x="494736" y="2054062"/>
                </a:cubicBezTo>
                <a:cubicBezTo>
                  <a:pt x="494736" y="2190680"/>
                  <a:pt x="383986" y="2301430"/>
                  <a:pt x="247368" y="2301430"/>
                </a:cubicBezTo>
                <a:cubicBezTo>
                  <a:pt x="110750" y="2301430"/>
                  <a:pt x="0" y="2190680"/>
                  <a:pt x="0" y="2054062"/>
                </a:cubicBezTo>
                <a:cubicBezTo>
                  <a:pt x="0" y="1917444"/>
                  <a:pt x="110750" y="1806694"/>
                  <a:pt x="247368" y="1806694"/>
                </a:cubicBezTo>
                <a:close/>
                <a:moveTo>
                  <a:pt x="247369" y="1294715"/>
                </a:moveTo>
                <a:cubicBezTo>
                  <a:pt x="326938" y="1294715"/>
                  <a:pt x="391441" y="1359218"/>
                  <a:pt x="391441" y="1438787"/>
                </a:cubicBezTo>
                <a:cubicBezTo>
                  <a:pt x="391441" y="1518356"/>
                  <a:pt x="326938" y="1582859"/>
                  <a:pt x="247369" y="1582859"/>
                </a:cubicBezTo>
                <a:cubicBezTo>
                  <a:pt x="167800" y="1582859"/>
                  <a:pt x="103297" y="1518356"/>
                  <a:pt x="103297" y="1438787"/>
                </a:cubicBezTo>
                <a:cubicBezTo>
                  <a:pt x="103297" y="1359218"/>
                  <a:pt x="167800" y="1294715"/>
                  <a:pt x="247369" y="1294715"/>
                </a:cubicBezTo>
                <a:close/>
                <a:moveTo>
                  <a:pt x="480671" y="0"/>
                </a:moveTo>
                <a:lnTo>
                  <a:pt x="5827552" y="0"/>
                </a:lnTo>
                <a:lnTo>
                  <a:pt x="5827552" y="6858000"/>
                </a:lnTo>
                <a:lnTo>
                  <a:pt x="5825818" y="6858000"/>
                </a:lnTo>
                <a:lnTo>
                  <a:pt x="236731" y="6858000"/>
                </a:lnTo>
                <a:lnTo>
                  <a:pt x="225831" y="6841105"/>
                </a:lnTo>
                <a:cubicBezTo>
                  <a:pt x="35993" y="6490332"/>
                  <a:pt x="58970" y="6027176"/>
                  <a:pt x="314550" y="5720066"/>
                </a:cubicBezTo>
                <a:cubicBezTo>
                  <a:pt x="1530043" y="4259025"/>
                  <a:pt x="615593" y="4079388"/>
                  <a:pt x="503588" y="3464278"/>
                </a:cubicBezTo>
                <a:cubicBezTo>
                  <a:pt x="330606" y="2514465"/>
                  <a:pt x="722867" y="2276432"/>
                  <a:pt x="675681" y="1809180"/>
                </a:cubicBezTo>
                <a:cubicBezTo>
                  <a:pt x="624359" y="1301070"/>
                  <a:pt x="219491" y="1102027"/>
                  <a:pt x="245003" y="646882"/>
                </a:cubicBezTo>
                <a:cubicBezTo>
                  <a:pt x="249830" y="424885"/>
                  <a:pt x="318025" y="228632"/>
                  <a:pt x="431196" y="64140"/>
                </a:cubicBezTo>
                <a:close/>
              </a:path>
            </a:pathLst>
          </a:cu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A46C5F3-4EAC-473B-BD72-1219E833D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2231725-D083-4E0F-9428-1C2635189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2140699"/>
            <a:ext cx="12192000" cy="4717301"/>
          </a:xfrm>
          <a:custGeom>
            <a:avLst/>
            <a:gdLst>
              <a:gd name="connsiteX0" fmla="*/ 8930642 w 12192000"/>
              <a:gd name="connsiteY0" fmla="*/ 4273734 h 4717301"/>
              <a:gd name="connsiteX1" fmla="*/ 9143134 w 12192000"/>
              <a:gd name="connsiteY1" fmla="*/ 4396362 h 4717301"/>
              <a:gd name="connsiteX2" fmla="*/ 9043549 w 12192000"/>
              <a:gd name="connsiteY2" fmla="*/ 4693978 h 4717301"/>
              <a:gd name="connsiteX3" fmla="*/ 8745984 w 12192000"/>
              <a:gd name="connsiteY3" fmla="*/ 4594249 h 4717301"/>
              <a:gd name="connsiteX4" fmla="*/ 8845568 w 12192000"/>
              <a:gd name="connsiteY4" fmla="*/ 4296634 h 4717301"/>
              <a:gd name="connsiteX5" fmla="*/ 8930642 w 12192000"/>
              <a:gd name="connsiteY5" fmla="*/ 4273734 h 4717301"/>
              <a:gd name="connsiteX6" fmla="*/ 9842642 w 12192000"/>
              <a:gd name="connsiteY6" fmla="*/ 3718743 h 4717301"/>
              <a:gd name="connsiteX7" fmla="*/ 10272210 w 12192000"/>
              <a:gd name="connsiteY7" fmla="*/ 3966645 h 4717301"/>
              <a:gd name="connsiteX8" fmla="*/ 10070896 w 12192000"/>
              <a:gd name="connsiteY8" fmla="*/ 4568292 h 4717301"/>
              <a:gd name="connsiteX9" fmla="*/ 9469346 w 12192000"/>
              <a:gd name="connsiteY9" fmla="*/ 4366686 h 4717301"/>
              <a:gd name="connsiteX10" fmla="*/ 9670660 w 12192000"/>
              <a:gd name="connsiteY10" fmla="*/ 3765038 h 4717301"/>
              <a:gd name="connsiteX11" fmla="*/ 9842642 w 12192000"/>
              <a:gd name="connsiteY11" fmla="*/ 3718743 h 4717301"/>
              <a:gd name="connsiteX12" fmla="*/ 0 w 12192000"/>
              <a:gd name="connsiteY12" fmla="*/ 0 h 4717301"/>
              <a:gd name="connsiteX13" fmla="*/ 12192000 w 12192000"/>
              <a:gd name="connsiteY13" fmla="*/ 0 h 4717301"/>
              <a:gd name="connsiteX14" fmla="*/ 12192000 w 12192000"/>
              <a:gd name="connsiteY14" fmla="*/ 3369891 h 4717301"/>
              <a:gd name="connsiteX15" fmla="*/ 12124015 w 12192000"/>
              <a:gd name="connsiteY15" fmla="*/ 3410713 h 4717301"/>
              <a:gd name="connsiteX16" fmla="*/ 11077457 w 12192000"/>
              <a:gd name="connsiteY16" fmla="*/ 3501725 h 4717301"/>
              <a:gd name="connsiteX17" fmla="*/ 9867246 w 12192000"/>
              <a:gd name="connsiteY17" fmla="*/ 3351592 h 4717301"/>
              <a:gd name="connsiteX18" fmla="*/ 8994802 w 12192000"/>
              <a:gd name="connsiteY18" fmla="*/ 3878378 h 4717301"/>
              <a:gd name="connsiteX19" fmla="*/ 6994655 w 12192000"/>
              <a:gd name="connsiteY19" fmla="*/ 4335637 h 4717301"/>
              <a:gd name="connsiteX20" fmla="*/ 6287534 w 12192000"/>
              <a:gd name="connsiteY20" fmla="*/ 3714199 h 4717301"/>
              <a:gd name="connsiteX21" fmla="*/ 4392596 w 12192000"/>
              <a:gd name="connsiteY21" fmla="*/ 3392344 h 4717301"/>
              <a:gd name="connsiteX22" fmla="*/ 3014500 w 12192000"/>
              <a:gd name="connsiteY22" fmla="*/ 4100222 h 4717301"/>
              <a:gd name="connsiteX23" fmla="*/ 86414 w 12192000"/>
              <a:gd name="connsiteY23" fmla="*/ 3903305 h 4717301"/>
              <a:gd name="connsiteX24" fmla="*/ 0 w 12192000"/>
              <a:gd name="connsiteY24" fmla="*/ 3840566 h 471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192000" h="4717301">
                <a:moveTo>
                  <a:pt x="8930642" y="4273734"/>
                </a:moveTo>
                <a:cubicBezTo>
                  <a:pt x="9016941" y="4268381"/>
                  <a:pt x="9102130" y="4314070"/>
                  <a:pt x="9143134" y="4396362"/>
                </a:cubicBezTo>
                <a:cubicBezTo>
                  <a:pt x="9197806" y="4506087"/>
                  <a:pt x="9153221" y="4639333"/>
                  <a:pt x="9043549" y="4693978"/>
                </a:cubicBezTo>
                <a:cubicBezTo>
                  <a:pt x="8933879" y="4748622"/>
                  <a:pt x="8800655" y="4703973"/>
                  <a:pt x="8745984" y="4594249"/>
                </a:cubicBezTo>
                <a:cubicBezTo>
                  <a:pt x="8691311" y="4484525"/>
                  <a:pt x="8735897" y="4351279"/>
                  <a:pt x="8845568" y="4296634"/>
                </a:cubicBezTo>
                <a:cubicBezTo>
                  <a:pt x="8872986" y="4282973"/>
                  <a:pt x="8901875" y="4275517"/>
                  <a:pt x="8930642" y="4273734"/>
                </a:cubicBezTo>
                <a:close/>
                <a:moveTo>
                  <a:pt x="9842642" y="3718743"/>
                </a:moveTo>
                <a:cubicBezTo>
                  <a:pt x="10017101" y="3707923"/>
                  <a:pt x="10189318" y="3800286"/>
                  <a:pt x="10272210" y="3966645"/>
                </a:cubicBezTo>
                <a:cubicBezTo>
                  <a:pt x="10382732" y="4188458"/>
                  <a:pt x="10292600" y="4457825"/>
                  <a:pt x="10070896" y="4568292"/>
                </a:cubicBezTo>
                <a:cubicBezTo>
                  <a:pt x="9849191" y="4678760"/>
                  <a:pt x="9579867" y="4588498"/>
                  <a:pt x="9469346" y="4366686"/>
                </a:cubicBezTo>
                <a:cubicBezTo>
                  <a:pt x="9358824" y="4144873"/>
                  <a:pt x="9448956" y="3875506"/>
                  <a:pt x="9670660" y="3765038"/>
                </a:cubicBezTo>
                <a:cubicBezTo>
                  <a:pt x="9726087" y="3737421"/>
                  <a:pt x="9784490" y="3722349"/>
                  <a:pt x="9842642" y="3718743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369891"/>
                </a:lnTo>
                <a:lnTo>
                  <a:pt x="12124015" y="3410713"/>
                </a:lnTo>
                <a:cubicBezTo>
                  <a:pt x="11792041" y="3581538"/>
                  <a:pt x="11443617" y="3577252"/>
                  <a:pt x="11077457" y="3501725"/>
                </a:cubicBezTo>
                <a:cubicBezTo>
                  <a:pt x="10679189" y="3419860"/>
                  <a:pt x="10271734" y="3358281"/>
                  <a:pt x="9867246" y="3351592"/>
                </a:cubicBezTo>
                <a:cubicBezTo>
                  <a:pt x="9492336" y="3345611"/>
                  <a:pt x="9239136" y="3626329"/>
                  <a:pt x="8994802" y="3878378"/>
                </a:cubicBezTo>
                <a:cubicBezTo>
                  <a:pt x="8385954" y="4506678"/>
                  <a:pt x="7695268" y="4690742"/>
                  <a:pt x="6994655" y="4335637"/>
                </a:cubicBezTo>
                <a:cubicBezTo>
                  <a:pt x="6722938" y="4197922"/>
                  <a:pt x="6494843" y="3948626"/>
                  <a:pt x="6287534" y="3714199"/>
                </a:cubicBezTo>
                <a:cubicBezTo>
                  <a:pt x="5731733" y="3085491"/>
                  <a:pt x="5043559" y="3067499"/>
                  <a:pt x="4392596" y="3392344"/>
                </a:cubicBezTo>
                <a:cubicBezTo>
                  <a:pt x="3930423" y="3623867"/>
                  <a:pt x="3492022" y="3908604"/>
                  <a:pt x="3014500" y="4100222"/>
                </a:cubicBezTo>
                <a:cubicBezTo>
                  <a:pt x="1977820" y="4518409"/>
                  <a:pt x="973242" y="4499486"/>
                  <a:pt x="86414" y="3903305"/>
                </a:cubicBezTo>
                <a:lnTo>
                  <a:pt x="0" y="38405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101600" y="-21653"/>
            <a:ext cx="12496800" cy="1446390"/>
          </a:xfrm>
        </p:spPr>
        <p:txBody>
          <a:bodyPr>
            <a:normAutofit/>
          </a:bodyPr>
          <a:lstStyle/>
          <a:p>
            <a:r>
              <a:rPr lang="en-US" dirty="0"/>
              <a:t>Microsoft Word</a:t>
            </a:r>
          </a:p>
        </p:txBody>
      </p:sp>
      <p:graphicFrame>
        <p:nvGraphicFramePr>
          <p:cNvPr id="6" name="Content Placeholder">
            <a:extLst>
              <a:ext uri="{FF2B5EF4-FFF2-40B4-BE49-F238E27FC236}">
                <a16:creationId xmlns:a16="http://schemas.microsoft.com/office/drawing/2014/main" id="{513BAF01-5E06-1C41-A4DF-44E4AEC2EA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7669692"/>
              </p:ext>
            </p:extLst>
          </p:nvPr>
        </p:nvGraphicFramePr>
        <p:xfrm>
          <a:off x="-30480" y="2923750"/>
          <a:ext cx="9860280" cy="3218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B2888094-6E8B-8940-A733-B1AC0296033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4730" y="3792163"/>
            <a:ext cx="2054890" cy="308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378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243841" y="800099"/>
            <a:ext cx="2705099" cy="1271155"/>
          </a:xfrm>
        </p:spPr>
        <p:txBody>
          <a:bodyPr>
            <a:normAutofit/>
          </a:bodyPr>
          <a:lstStyle/>
          <a:p>
            <a:r>
              <a:rPr lang="en-US" sz="3100" dirty="0"/>
              <a:t>Journal requirements</a:t>
            </a:r>
          </a:p>
        </p:txBody>
      </p:sp>
      <p:graphicFrame>
        <p:nvGraphicFramePr>
          <p:cNvPr id="6" name="Content Placeholder">
            <a:extLst>
              <a:ext uri="{FF2B5EF4-FFF2-40B4-BE49-F238E27FC236}">
                <a16:creationId xmlns:a16="http://schemas.microsoft.com/office/drawing/2014/main" id="{4EC5E81B-5254-1437-175D-5D93D96539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2254306"/>
              </p:ext>
            </p:extLst>
          </p:nvPr>
        </p:nvGraphicFramePr>
        <p:xfrm>
          <a:off x="2948940" y="1014395"/>
          <a:ext cx="7003777" cy="5843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2742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E15305-164C-44CD-9E0F-420C2DC1B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983374-3839-4F06-972D-B4C3CF2380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Close up of pages of an open book in a bright studio">
            <a:extLst>
              <a:ext uri="{FF2B5EF4-FFF2-40B4-BE49-F238E27FC236}">
                <a16:creationId xmlns:a16="http://schemas.microsoft.com/office/drawing/2014/main" id="{CBD34CB8-AEAD-DE54-E591-517E4A16AB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164" r="-3" b="-3"/>
          <a:stretch/>
        </p:blipFill>
        <p:spPr>
          <a:xfrm>
            <a:off x="4285860" y="10"/>
            <a:ext cx="7906139" cy="6857989"/>
          </a:xfrm>
          <a:prstGeom prst="rect">
            <a:avLst/>
          </a:prstGeom>
        </p:spPr>
      </p:pic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F1D5403D-09EC-41DB-B916-A09C0E5AEC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592970" cy="6858000"/>
          </a:xfrm>
          <a:custGeom>
            <a:avLst/>
            <a:gdLst>
              <a:gd name="connsiteX0" fmla="*/ 4912746 w 5592970"/>
              <a:gd name="connsiteY0" fmla="*/ 2355321 h 6897159"/>
              <a:gd name="connsiteX1" fmla="*/ 4714738 w 5592970"/>
              <a:gd name="connsiteY1" fmla="*/ 2553329 h 6897159"/>
              <a:gd name="connsiteX2" fmla="*/ 4912746 w 5592970"/>
              <a:gd name="connsiteY2" fmla="*/ 2751337 h 6897159"/>
              <a:gd name="connsiteX3" fmla="*/ 5110754 w 5592970"/>
              <a:gd name="connsiteY3" fmla="*/ 2553329 h 6897159"/>
              <a:gd name="connsiteX4" fmla="*/ 4912746 w 5592970"/>
              <a:gd name="connsiteY4" fmla="*/ 2355321 h 6897159"/>
              <a:gd name="connsiteX5" fmla="*/ 4769785 w 5592970"/>
              <a:gd name="connsiteY5" fmla="*/ 1301525 h 6897159"/>
              <a:gd name="connsiteX6" fmla="*/ 4358192 w 5592970"/>
              <a:gd name="connsiteY6" fmla="*/ 1713118 h 6897159"/>
              <a:gd name="connsiteX7" fmla="*/ 4769785 w 5592970"/>
              <a:gd name="connsiteY7" fmla="*/ 2124711 h 6897159"/>
              <a:gd name="connsiteX8" fmla="*/ 5181378 w 5592970"/>
              <a:gd name="connsiteY8" fmla="*/ 1713118 h 6897159"/>
              <a:gd name="connsiteX9" fmla="*/ 4769785 w 5592970"/>
              <a:gd name="connsiteY9" fmla="*/ 1301525 h 6897159"/>
              <a:gd name="connsiteX10" fmla="*/ 1485712 w 5592970"/>
              <a:gd name="connsiteY10" fmla="*/ 0 h 6897159"/>
              <a:gd name="connsiteX11" fmla="*/ 1911850 w 5592970"/>
              <a:gd name="connsiteY11" fmla="*/ 0 h 6897159"/>
              <a:gd name="connsiteX12" fmla="*/ 4693359 w 5592970"/>
              <a:gd name="connsiteY12" fmla="*/ 0 h 6897159"/>
              <a:gd name="connsiteX13" fmla="*/ 4687196 w 5592970"/>
              <a:gd name="connsiteY13" fmla="*/ 186052 h 6897159"/>
              <a:gd name="connsiteX14" fmla="*/ 4689492 w 5592970"/>
              <a:gd name="connsiteY14" fmla="*/ 422393 h 6897159"/>
              <a:gd name="connsiteX15" fmla="*/ 5029277 w 5592970"/>
              <a:gd name="connsiteY15" fmla="*/ 1074198 h 6897159"/>
              <a:gd name="connsiteX16" fmla="*/ 5368989 w 5592970"/>
              <a:gd name="connsiteY16" fmla="*/ 2604190 h 6897159"/>
              <a:gd name="connsiteX17" fmla="*/ 5030698 w 5592970"/>
              <a:gd name="connsiteY17" fmla="*/ 3182337 h 6897159"/>
              <a:gd name="connsiteX18" fmla="*/ 4910556 w 5592970"/>
              <a:gd name="connsiteY18" fmla="*/ 4667756 h 6897159"/>
              <a:gd name="connsiteX19" fmla="*/ 5374561 w 5592970"/>
              <a:gd name="connsiteY19" fmla="*/ 5703238 h 6897159"/>
              <a:gd name="connsiteX20" fmla="*/ 5591170 w 5592970"/>
              <a:gd name="connsiteY20" fmla="*/ 6745970 h 6897159"/>
              <a:gd name="connsiteX21" fmla="*/ 5592970 w 5592970"/>
              <a:gd name="connsiteY21" fmla="*/ 6897158 h 6897159"/>
              <a:gd name="connsiteX22" fmla="*/ 2734191 w 5592970"/>
              <a:gd name="connsiteY22" fmla="*/ 6897158 h 6897159"/>
              <a:gd name="connsiteX23" fmla="*/ 2734191 w 5592970"/>
              <a:gd name="connsiteY23" fmla="*/ 6897159 h 6897159"/>
              <a:gd name="connsiteX24" fmla="*/ 0 w 5592970"/>
              <a:gd name="connsiteY24" fmla="*/ 6897159 h 6897159"/>
              <a:gd name="connsiteX25" fmla="*/ 0 w 5592970"/>
              <a:gd name="connsiteY25" fmla="*/ 1 h 6897159"/>
              <a:gd name="connsiteX26" fmla="*/ 1485712 w 5592970"/>
              <a:gd name="connsiteY26" fmla="*/ 1 h 689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592970" h="6897159">
                <a:moveTo>
                  <a:pt x="4912746" y="2355321"/>
                </a:moveTo>
                <a:cubicBezTo>
                  <a:pt x="4803389" y="2355321"/>
                  <a:pt x="4714738" y="2443972"/>
                  <a:pt x="4714738" y="2553329"/>
                </a:cubicBezTo>
                <a:cubicBezTo>
                  <a:pt x="4714738" y="2662686"/>
                  <a:pt x="4803389" y="2751337"/>
                  <a:pt x="4912746" y="2751337"/>
                </a:cubicBezTo>
                <a:cubicBezTo>
                  <a:pt x="5022103" y="2751337"/>
                  <a:pt x="5110754" y="2662686"/>
                  <a:pt x="5110754" y="2553329"/>
                </a:cubicBezTo>
                <a:cubicBezTo>
                  <a:pt x="5110754" y="2443972"/>
                  <a:pt x="5022103" y="2355321"/>
                  <a:pt x="4912746" y="2355321"/>
                </a:cubicBezTo>
                <a:close/>
                <a:moveTo>
                  <a:pt x="4769785" y="1301525"/>
                </a:moveTo>
                <a:cubicBezTo>
                  <a:pt x="4542468" y="1301525"/>
                  <a:pt x="4358192" y="1485801"/>
                  <a:pt x="4358192" y="1713118"/>
                </a:cubicBezTo>
                <a:cubicBezTo>
                  <a:pt x="4358192" y="1940435"/>
                  <a:pt x="4542468" y="2124711"/>
                  <a:pt x="4769785" y="2124711"/>
                </a:cubicBezTo>
                <a:cubicBezTo>
                  <a:pt x="4997102" y="2124711"/>
                  <a:pt x="5181378" y="1940435"/>
                  <a:pt x="5181378" y="1713118"/>
                </a:cubicBezTo>
                <a:cubicBezTo>
                  <a:pt x="5181378" y="1485801"/>
                  <a:pt x="4997102" y="1301525"/>
                  <a:pt x="4769785" y="1301525"/>
                </a:cubicBezTo>
                <a:close/>
                <a:moveTo>
                  <a:pt x="1485712" y="0"/>
                </a:moveTo>
                <a:lnTo>
                  <a:pt x="1911850" y="0"/>
                </a:lnTo>
                <a:lnTo>
                  <a:pt x="4693359" y="0"/>
                </a:lnTo>
                <a:lnTo>
                  <a:pt x="4687196" y="186052"/>
                </a:lnTo>
                <a:cubicBezTo>
                  <a:pt x="4686166" y="265025"/>
                  <a:pt x="4686829" y="343862"/>
                  <a:pt x="4689492" y="422393"/>
                </a:cubicBezTo>
                <a:cubicBezTo>
                  <a:pt x="4699496" y="713539"/>
                  <a:pt x="4872938" y="896626"/>
                  <a:pt x="5029277" y="1074198"/>
                </a:cubicBezTo>
                <a:cubicBezTo>
                  <a:pt x="5418992" y="1516672"/>
                  <a:pt x="5551614" y="2043761"/>
                  <a:pt x="5368989" y="2604190"/>
                </a:cubicBezTo>
                <a:cubicBezTo>
                  <a:pt x="5298163" y="2821542"/>
                  <a:pt x="5160452" y="3010355"/>
                  <a:pt x="5030698" y="3182337"/>
                </a:cubicBezTo>
                <a:cubicBezTo>
                  <a:pt x="4682698" y="3643429"/>
                  <a:pt x="4696957" y="4178177"/>
                  <a:pt x="4910556" y="4667756"/>
                </a:cubicBezTo>
                <a:cubicBezTo>
                  <a:pt x="5062728" y="5015306"/>
                  <a:pt x="5245193" y="5341884"/>
                  <a:pt x="5374561" y="5703238"/>
                </a:cubicBezTo>
                <a:cubicBezTo>
                  <a:pt x="5500512" y="6053410"/>
                  <a:pt x="5575240" y="6402760"/>
                  <a:pt x="5591170" y="6745970"/>
                </a:cubicBezTo>
                <a:lnTo>
                  <a:pt x="5592970" y="6897158"/>
                </a:lnTo>
                <a:lnTo>
                  <a:pt x="2734191" y="6897158"/>
                </a:lnTo>
                <a:lnTo>
                  <a:pt x="2734191" y="6897159"/>
                </a:lnTo>
                <a:lnTo>
                  <a:pt x="0" y="6897159"/>
                </a:lnTo>
                <a:lnTo>
                  <a:pt x="0" y="1"/>
                </a:lnTo>
                <a:lnTo>
                  <a:pt x="1485712" y="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4813" y="-1"/>
            <a:ext cx="3541909" cy="20469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600" dirty="0"/>
              <a:t>Selected journals</a:t>
            </a:r>
          </a:p>
        </p:txBody>
      </p:sp>
      <p:graphicFrame>
        <p:nvGraphicFramePr>
          <p:cNvPr id="4" name="Content Placeholder">
            <a:extLst>
              <a:ext uri="{FF2B5EF4-FFF2-40B4-BE49-F238E27FC236}">
                <a16:creationId xmlns:a16="http://schemas.microsoft.com/office/drawing/2014/main" id="{72EF3069-F282-659D-12E7-4EB822ED04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923300"/>
              </p:ext>
            </p:extLst>
          </p:nvPr>
        </p:nvGraphicFramePr>
        <p:xfrm>
          <a:off x="1164405" y="2099956"/>
          <a:ext cx="10370098" cy="4520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69124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document">
            <a:extLst>
              <a:ext uri="{FF2B5EF4-FFF2-40B4-BE49-F238E27FC236}">
                <a16:creationId xmlns:a16="http://schemas.microsoft.com/office/drawing/2014/main" id="{073163B1-8C51-DEA7-E9C2-A0202A6C0B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559" y="0"/>
            <a:ext cx="10825133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6753" y="-13059"/>
            <a:ext cx="81304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8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712749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Background Fill">
            <a:extLst>
              <a:ext uri="{FF2B5EF4-FFF2-40B4-BE49-F238E27FC236}">
                <a16:creationId xmlns:a16="http://schemas.microsoft.com/office/drawing/2014/main" id="{6DA65B90-7B06-4499-91BA-CDDD361324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C7BC1E0-1C8D-47CB-B48A-D3D0D2EF0E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AD1C04B-04EF-43BA-B2AB-6F52AF8B9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1"/>
            <a:ext cx="6939937" cy="6453893"/>
          </a:xfrm>
          <a:custGeom>
            <a:avLst/>
            <a:gdLst>
              <a:gd name="connsiteX0" fmla="*/ 111814 w 4695433"/>
              <a:gd name="connsiteY0" fmla="*/ 3049004 h 4582435"/>
              <a:gd name="connsiteX1" fmla="*/ 297409 w 4695433"/>
              <a:gd name="connsiteY1" fmla="*/ 3091902 h 4582435"/>
              <a:gd name="connsiteX2" fmla="*/ 416673 w 4695433"/>
              <a:gd name="connsiteY2" fmla="*/ 3537003 h 4582435"/>
              <a:gd name="connsiteX3" fmla="*/ 31751 w 4695433"/>
              <a:gd name="connsiteY3" fmla="*/ 3683368 h 4582435"/>
              <a:gd name="connsiteX4" fmla="*/ 0 w 4695433"/>
              <a:gd name="connsiteY4" fmla="*/ 3669070 h 4582435"/>
              <a:gd name="connsiteX5" fmla="*/ 0 w 4695433"/>
              <a:gd name="connsiteY5" fmla="*/ 3079852 h 4582435"/>
              <a:gd name="connsiteX6" fmla="*/ 35156 w 4695433"/>
              <a:gd name="connsiteY6" fmla="*/ 3063756 h 4582435"/>
              <a:gd name="connsiteX7" fmla="*/ 111814 w 4695433"/>
              <a:gd name="connsiteY7" fmla="*/ 3049004 h 4582435"/>
              <a:gd name="connsiteX8" fmla="*/ 0 w 4695433"/>
              <a:gd name="connsiteY8" fmla="*/ 0 h 4582435"/>
              <a:gd name="connsiteX9" fmla="*/ 4695433 w 4695433"/>
              <a:gd name="connsiteY9" fmla="*/ 0 h 4582435"/>
              <a:gd name="connsiteX10" fmla="*/ 4663044 w 4695433"/>
              <a:gd name="connsiteY10" fmla="*/ 68762 h 4582435"/>
              <a:gd name="connsiteX11" fmla="*/ 4571319 w 4695433"/>
              <a:gd name="connsiteY11" fmla="*/ 201411 h 4582435"/>
              <a:gd name="connsiteX12" fmla="*/ 4099777 w 4695433"/>
              <a:gd name="connsiteY12" fmla="*/ 504347 h 4582435"/>
              <a:gd name="connsiteX13" fmla="*/ 3811860 w 4695433"/>
              <a:gd name="connsiteY13" fmla="*/ 1682068 h 4582435"/>
              <a:gd name="connsiteX14" fmla="*/ 3167043 w 4695433"/>
              <a:gd name="connsiteY14" fmla="*/ 4278500 h 4582435"/>
              <a:gd name="connsiteX15" fmla="*/ 2640955 w 4695433"/>
              <a:gd name="connsiteY15" fmla="*/ 4485587 h 4582435"/>
              <a:gd name="connsiteX16" fmla="*/ 1495663 w 4695433"/>
              <a:gd name="connsiteY16" fmla="*/ 4435228 h 4582435"/>
              <a:gd name="connsiteX17" fmla="*/ 1020813 w 4695433"/>
              <a:gd name="connsiteY17" fmla="*/ 3838149 h 4582435"/>
              <a:gd name="connsiteX18" fmla="*/ 626404 w 4695433"/>
              <a:gd name="connsiteY18" fmla="*/ 3045292 h 4582435"/>
              <a:gd name="connsiteX19" fmla="*/ 147061 w 4695433"/>
              <a:gd name="connsiteY19" fmla="*/ 2765401 h 4582435"/>
              <a:gd name="connsiteX20" fmla="*/ 0 w 4695433"/>
              <a:gd name="connsiteY20" fmla="*/ 2736690 h 458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695433" h="4582435">
                <a:moveTo>
                  <a:pt x="111814" y="3049004"/>
                </a:moveTo>
                <a:cubicBezTo>
                  <a:pt x="174417" y="3044581"/>
                  <a:pt x="238967" y="3058160"/>
                  <a:pt x="297409" y="3091902"/>
                </a:cubicBezTo>
                <a:cubicBezTo>
                  <a:pt x="453255" y="3181878"/>
                  <a:pt x="506651" y="3381158"/>
                  <a:pt x="416673" y="3537003"/>
                </a:cubicBezTo>
                <a:cubicBezTo>
                  <a:pt x="337943" y="3673368"/>
                  <a:pt x="175529" y="3731295"/>
                  <a:pt x="31751" y="3683368"/>
                </a:cubicBezTo>
                <a:lnTo>
                  <a:pt x="0" y="3669070"/>
                </a:lnTo>
                <a:lnTo>
                  <a:pt x="0" y="3079852"/>
                </a:lnTo>
                <a:lnTo>
                  <a:pt x="35156" y="3063756"/>
                </a:lnTo>
                <a:cubicBezTo>
                  <a:pt x="59982" y="3055817"/>
                  <a:pt x="85729" y="3050848"/>
                  <a:pt x="111814" y="3049004"/>
                </a:cubicBezTo>
                <a:close/>
                <a:moveTo>
                  <a:pt x="0" y="0"/>
                </a:moveTo>
                <a:lnTo>
                  <a:pt x="4695433" y="0"/>
                </a:lnTo>
                <a:lnTo>
                  <a:pt x="4663044" y="68762"/>
                </a:lnTo>
                <a:cubicBezTo>
                  <a:pt x="4636274" y="118744"/>
                  <a:pt x="4605467" y="163546"/>
                  <a:pt x="4571319" y="201411"/>
                </a:cubicBezTo>
                <a:cubicBezTo>
                  <a:pt x="4449886" y="335755"/>
                  <a:pt x="4268949" y="426743"/>
                  <a:pt x="4099777" y="504347"/>
                </a:cubicBezTo>
                <a:cubicBezTo>
                  <a:pt x="3604896" y="731933"/>
                  <a:pt x="3591784" y="1317548"/>
                  <a:pt x="3811860" y="1682068"/>
                </a:cubicBezTo>
                <a:cubicBezTo>
                  <a:pt x="4454413" y="2741008"/>
                  <a:pt x="4084752" y="3706193"/>
                  <a:pt x="3167043" y="4278500"/>
                </a:cubicBezTo>
                <a:cubicBezTo>
                  <a:pt x="3009772" y="4376529"/>
                  <a:pt x="2817700" y="4417630"/>
                  <a:pt x="2640955" y="4485587"/>
                </a:cubicBezTo>
                <a:cubicBezTo>
                  <a:pt x="2250950" y="4603206"/>
                  <a:pt x="1866703" y="4642930"/>
                  <a:pt x="1495663" y="4435228"/>
                </a:cubicBezTo>
                <a:cubicBezTo>
                  <a:pt x="1259049" y="4302759"/>
                  <a:pt x="1121911" y="4090107"/>
                  <a:pt x="1020813" y="3838149"/>
                </a:cubicBezTo>
                <a:cubicBezTo>
                  <a:pt x="910679" y="3564211"/>
                  <a:pt x="784571" y="3292847"/>
                  <a:pt x="626404" y="3045292"/>
                </a:cubicBezTo>
                <a:cubicBezTo>
                  <a:pt x="516355" y="2873268"/>
                  <a:pt x="336073" y="2807363"/>
                  <a:pt x="147061" y="2765401"/>
                </a:cubicBezTo>
                <a:lnTo>
                  <a:pt x="0" y="27366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09600" y="663960"/>
            <a:ext cx="4298417" cy="2539390"/>
          </a:xfrm>
        </p:spPr>
        <p:txBody>
          <a:bodyPr anchor="b">
            <a:normAutofit/>
          </a:bodyPr>
          <a:lstStyle/>
          <a:p>
            <a:r>
              <a:rPr lang="en-US" sz="4400"/>
              <a:t>Demonstration using word</a:t>
            </a:r>
          </a:p>
        </p:txBody>
      </p:sp>
      <p:graphicFrame>
        <p:nvGraphicFramePr>
          <p:cNvPr id="3" name="Content Placeholder">
            <a:extLst>
              <a:ext uri="{FF2B5EF4-FFF2-40B4-BE49-F238E27FC236}">
                <a16:creationId xmlns:a16="http://schemas.microsoft.com/office/drawing/2014/main" id="{4EC5E81B-5254-1437-175D-5D93D96539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977349"/>
              </p:ext>
            </p:extLst>
          </p:nvPr>
        </p:nvGraphicFramePr>
        <p:xfrm>
          <a:off x="4807223" y="457200"/>
          <a:ext cx="7003777" cy="5843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43756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E15305-164C-44CD-9E0F-420C2DC1B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983374-3839-4F06-972D-B4C3CF2380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3D black question marks with one yellow question mark">
            <a:extLst>
              <a:ext uri="{FF2B5EF4-FFF2-40B4-BE49-F238E27FC236}">
                <a16:creationId xmlns:a16="http://schemas.microsoft.com/office/drawing/2014/main" id="{00EA9240-3F0F-D55E-F28B-0E0502EBA1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9000"/>
          </a:blip>
          <a:srcRect l="41308" r="16584" b="-5"/>
          <a:stretch/>
        </p:blipFill>
        <p:spPr>
          <a:xfrm>
            <a:off x="4285861" y="-182870"/>
            <a:ext cx="7906139" cy="6857989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F1D5403D-09EC-41DB-B916-A09C0E5AEC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592970" cy="6858000"/>
          </a:xfrm>
          <a:custGeom>
            <a:avLst/>
            <a:gdLst>
              <a:gd name="connsiteX0" fmla="*/ 4912746 w 5592970"/>
              <a:gd name="connsiteY0" fmla="*/ 2355321 h 6897159"/>
              <a:gd name="connsiteX1" fmla="*/ 4714738 w 5592970"/>
              <a:gd name="connsiteY1" fmla="*/ 2553329 h 6897159"/>
              <a:gd name="connsiteX2" fmla="*/ 4912746 w 5592970"/>
              <a:gd name="connsiteY2" fmla="*/ 2751337 h 6897159"/>
              <a:gd name="connsiteX3" fmla="*/ 5110754 w 5592970"/>
              <a:gd name="connsiteY3" fmla="*/ 2553329 h 6897159"/>
              <a:gd name="connsiteX4" fmla="*/ 4912746 w 5592970"/>
              <a:gd name="connsiteY4" fmla="*/ 2355321 h 6897159"/>
              <a:gd name="connsiteX5" fmla="*/ 4769785 w 5592970"/>
              <a:gd name="connsiteY5" fmla="*/ 1301525 h 6897159"/>
              <a:gd name="connsiteX6" fmla="*/ 4358192 w 5592970"/>
              <a:gd name="connsiteY6" fmla="*/ 1713118 h 6897159"/>
              <a:gd name="connsiteX7" fmla="*/ 4769785 w 5592970"/>
              <a:gd name="connsiteY7" fmla="*/ 2124711 h 6897159"/>
              <a:gd name="connsiteX8" fmla="*/ 5181378 w 5592970"/>
              <a:gd name="connsiteY8" fmla="*/ 1713118 h 6897159"/>
              <a:gd name="connsiteX9" fmla="*/ 4769785 w 5592970"/>
              <a:gd name="connsiteY9" fmla="*/ 1301525 h 6897159"/>
              <a:gd name="connsiteX10" fmla="*/ 1485712 w 5592970"/>
              <a:gd name="connsiteY10" fmla="*/ 0 h 6897159"/>
              <a:gd name="connsiteX11" fmla="*/ 1911850 w 5592970"/>
              <a:gd name="connsiteY11" fmla="*/ 0 h 6897159"/>
              <a:gd name="connsiteX12" fmla="*/ 4693359 w 5592970"/>
              <a:gd name="connsiteY12" fmla="*/ 0 h 6897159"/>
              <a:gd name="connsiteX13" fmla="*/ 4687196 w 5592970"/>
              <a:gd name="connsiteY13" fmla="*/ 186052 h 6897159"/>
              <a:gd name="connsiteX14" fmla="*/ 4689492 w 5592970"/>
              <a:gd name="connsiteY14" fmla="*/ 422393 h 6897159"/>
              <a:gd name="connsiteX15" fmla="*/ 5029277 w 5592970"/>
              <a:gd name="connsiteY15" fmla="*/ 1074198 h 6897159"/>
              <a:gd name="connsiteX16" fmla="*/ 5368989 w 5592970"/>
              <a:gd name="connsiteY16" fmla="*/ 2604190 h 6897159"/>
              <a:gd name="connsiteX17" fmla="*/ 5030698 w 5592970"/>
              <a:gd name="connsiteY17" fmla="*/ 3182337 h 6897159"/>
              <a:gd name="connsiteX18" fmla="*/ 4910556 w 5592970"/>
              <a:gd name="connsiteY18" fmla="*/ 4667756 h 6897159"/>
              <a:gd name="connsiteX19" fmla="*/ 5374561 w 5592970"/>
              <a:gd name="connsiteY19" fmla="*/ 5703238 h 6897159"/>
              <a:gd name="connsiteX20" fmla="*/ 5591170 w 5592970"/>
              <a:gd name="connsiteY20" fmla="*/ 6745970 h 6897159"/>
              <a:gd name="connsiteX21" fmla="*/ 5592970 w 5592970"/>
              <a:gd name="connsiteY21" fmla="*/ 6897158 h 6897159"/>
              <a:gd name="connsiteX22" fmla="*/ 2734191 w 5592970"/>
              <a:gd name="connsiteY22" fmla="*/ 6897158 h 6897159"/>
              <a:gd name="connsiteX23" fmla="*/ 2734191 w 5592970"/>
              <a:gd name="connsiteY23" fmla="*/ 6897159 h 6897159"/>
              <a:gd name="connsiteX24" fmla="*/ 0 w 5592970"/>
              <a:gd name="connsiteY24" fmla="*/ 6897159 h 6897159"/>
              <a:gd name="connsiteX25" fmla="*/ 0 w 5592970"/>
              <a:gd name="connsiteY25" fmla="*/ 1 h 6897159"/>
              <a:gd name="connsiteX26" fmla="*/ 1485712 w 5592970"/>
              <a:gd name="connsiteY26" fmla="*/ 1 h 689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592970" h="6897159">
                <a:moveTo>
                  <a:pt x="4912746" y="2355321"/>
                </a:moveTo>
                <a:cubicBezTo>
                  <a:pt x="4803389" y="2355321"/>
                  <a:pt x="4714738" y="2443972"/>
                  <a:pt x="4714738" y="2553329"/>
                </a:cubicBezTo>
                <a:cubicBezTo>
                  <a:pt x="4714738" y="2662686"/>
                  <a:pt x="4803389" y="2751337"/>
                  <a:pt x="4912746" y="2751337"/>
                </a:cubicBezTo>
                <a:cubicBezTo>
                  <a:pt x="5022103" y="2751337"/>
                  <a:pt x="5110754" y="2662686"/>
                  <a:pt x="5110754" y="2553329"/>
                </a:cubicBezTo>
                <a:cubicBezTo>
                  <a:pt x="5110754" y="2443972"/>
                  <a:pt x="5022103" y="2355321"/>
                  <a:pt x="4912746" y="2355321"/>
                </a:cubicBezTo>
                <a:close/>
                <a:moveTo>
                  <a:pt x="4769785" y="1301525"/>
                </a:moveTo>
                <a:cubicBezTo>
                  <a:pt x="4542468" y="1301525"/>
                  <a:pt x="4358192" y="1485801"/>
                  <a:pt x="4358192" y="1713118"/>
                </a:cubicBezTo>
                <a:cubicBezTo>
                  <a:pt x="4358192" y="1940435"/>
                  <a:pt x="4542468" y="2124711"/>
                  <a:pt x="4769785" y="2124711"/>
                </a:cubicBezTo>
                <a:cubicBezTo>
                  <a:pt x="4997102" y="2124711"/>
                  <a:pt x="5181378" y="1940435"/>
                  <a:pt x="5181378" y="1713118"/>
                </a:cubicBezTo>
                <a:cubicBezTo>
                  <a:pt x="5181378" y="1485801"/>
                  <a:pt x="4997102" y="1301525"/>
                  <a:pt x="4769785" y="1301525"/>
                </a:cubicBezTo>
                <a:close/>
                <a:moveTo>
                  <a:pt x="1485712" y="0"/>
                </a:moveTo>
                <a:lnTo>
                  <a:pt x="1911850" y="0"/>
                </a:lnTo>
                <a:lnTo>
                  <a:pt x="4693359" y="0"/>
                </a:lnTo>
                <a:lnTo>
                  <a:pt x="4687196" y="186052"/>
                </a:lnTo>
                <a:cubicBezTo>
                  <a:pt x="4686166" y="265025"/>
                  <a:pt x="4686829" y="343862"/>
                  <a:pt x="4689492" y="422393"/>
                </a:cubicBezTo>
                <a:cubicBezTo>
                  <a:pt x="4699496" y="713539"/>
                  <a:pt x="4872938" y="896626"/>
                  <a:pt x="5029277" y="1074198"/>
                </a:cubicBezTo>
                <a:cubicBezTo>
                  <a:pt x="5418992" y="1516672"/>
                  <a:pt x="5551614" y="2043761"/>
                  <a:pt x="5368989" y="2604190"/>
                </a:cubicBezTo>
                <a:cubicBezTo>
                  <a:pt x="5298163" y="2821542"/>
                  <a:pt x="5160452" y="3010355"/>
                  <a:pt x="5030698" y="3182337"/>
                </a:cubicBezTo>
                <a:cubicBezTo>
                  <a:pt x="4682698" y="3643429"/>
                  <a:pt x="4696957" y="4178177"/>
                  <a:pt x="4910556" y="4667756"/>
                </a:cubicBezTo>
                <a:cubicBezTo>
                  <a:pt x="5062728" y="5015306"/>
                  <a:pt x="5245193" y="5341884"/>
                  <a:pt x="5374561" y="5703238"/>
                </a:cubicBezTo>
                <a:cubicBezTo>
                  <a:pt x="5500512" y="6053410"/>
                  <a:pt x="5575240" y="6402760"/>
                  <a:pt x="5591170" y="6745970"/>
                </a:cubicBezTo>
                <a:lnTo>
                  <a:pt x="5592970" y="6897158"/>
                </a:lnTo>
                <a:lnTo>
                  <a:pt x="2734191" y="6897158"/>
                </a:lnTo>
                <a:lnTo>
                  <a:pt x="2734191" y="6897159"/>
                </a:lnTo>
                <a:lnTo>
                  <a:pt x="0" y="6897159"/>
                </a:lnTo>
                <a:lnTo>
                  <a:pt x="0" y="1"/>
                </a:lnTo>
                <a:lnTo>
                  <a:pt x="1485712" y="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00041" y="975168"/>
            <a:ext cx="3541909" cy="2387600"/>
          </a:xfrm>
        </p:spPr>
        <p:txBody>
          <a:bodyPr>
            <a:normAutofit/>
          </a:bodyPr>
          <a:lstStyle/>
          <a:p>
            <a:r>
              <a:rPr lang="en-US" dirty="0"/>
              <a:t>Questions</a:t>
            </a:r>
          </a:p>
        </p:txBody>
      </p:sp>
      <p:sp>
        <p:nvSpPr>
          <p:cNvPr id="4" name="Title">
            <a:extLst>
              <a:ext uri="{FF2B5EF4-FFF2-40B4-BE49-F238E27FC236}">
                <a16:creationId xmlns:a16="http://schemas.microsoft.com/office/drawing/2014/main" id="{03FA1DF4-937C-DF5A-D440-9D35E7DB8058}"/>
              </a:ext>
            </a:extLst>
          </p:cNvPr>
          <p:cNvSpPr txBox="1">
            <a:spLocks/>
          </p:cNvSpPr>
          <p:nvPr/>
        </p:nvSpPr>
        <p:spPr>
          <a:xfrm>
            <a:off x="0" y="4125601"/>
            <a:ext cx="5168776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Contact:</a:t>
            </a:r>
            <a:r>
              <a:rPr lang="en-US" sz="2400" dirty="0">
                <a:cs typeface="Posterama"/>
              </a:rPr>
              <a:t> Joseph.gozoya@up.ac.za</a:t>
            </a:r>
          </a:p>
        </p:txBody>
      </p:sp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B2888094-6E8B-8940-A733-B1AC029603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4730" y="3792163"/>
            <a:ext cx="2054890" cy="308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060802"/>
      </p:ext>
    </p:extLst>
  </p:cSld>
  <p:clrMapOvr>
    <a:masterClrMapping/>
  </p:clrMapOvr>
</p:sld>
</file>

<file path=ppt/theme/theme1.xml><?xml version="1.0" encoding="utf-8"?>
<a:theme xmlns:a="http://schemas.openxmlformats.org/drawingml/2006/main" name="SplashVTI">
  <a:themeElements>
    <a:clrScheme name="AnalogousFromLightSeedLeftStep">
      <a:dk1>
        <a:srgbClr val="000000"/>
      </a:dk1>
      <a:lt1>
        <a:srgbClr val="FFFFFF"/>
      </a:lt1>
      <a:dk2>
        <a:srgbClr val="412724"/>
      </a:dk2>
      <a:lt2>
        <a:srgbClr val="E6E2E8"/>
      </a:lt2>
      <a:accent1>
        <a:srgbClr val="8BAA80"/>
      </a:accent1>
      <a:accent2>
        <a:srgbClr val="96A872"/>
      </a:accent2>
      <a:accent3>
        <a:srgbClr val="A6A27D"/>
      </a:accent3>
      <a:accent4>
        <a:srgbClr val="BA9C7F"/>
      </a:accent4>
      <a:accent5>
        <a:srgbClr val="C59793"/>
      </a:accent5>
      <a:accent6>
        <a:srgbClr val="BA7F93"/>
      </a:accent6>
      <a:hlink>
        <a:srgbClr val="9C69AE"/>
      </a:hlink>
      <a:folHlink>
        <a:srgbClr val="7F7F7F"/>
      </a:folHlink>
    </a:clrScheme>
    <a:fontScheme name="Custom 23">
      <a:majorFont>
        <a:latin typeface="Posterama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lashVTI" id="{CD38C481-21EC-466B-953B-A1440B42712A}" vid="{D3E4813C-1D98-48C2-AF59-2D0D78E25500}"/>
    </a:ext>
  </a:extLst>
</a:theme>
</file>

<file path=ppt/theme/theme2.xml><?xml version="1.0" encoding="utf-8"?>
<a:theme xmlns:a="http://schemas.openxmlformats.org/drawingml/2006/main" name="Office Theme">
  <a:themeElements>
    <a:clrScheme name="Custom 6">
      <a:dk1>
        <a:srgbClr val="000000"/>
      </a:dk1>
      <a:lt1>
        <a:sysClr val="window" lastClr="FFFFFF"/>
      </a:lt1>
      <a:dk2>
        <a:srgbClr val="005BAA"/>
      </a:dk2>
      <a:lt2>
        <a:srgbClr val="FFFFFF"/>
      </a:lt2>
      <a:accent1>
        <a:srgbClr val="005BAA"/>
      </a:accent1>
      <a:accent2>
        <a:srgbClr val="D71C33"/>
      </a:accent2>
      <a:accent3>
        <a:srgbClr val="C48B3B"/>
      </a:accent3>
      <a:accent4>
        <a:srgbClr val="5C5C61"/>
      </a:accent4>
      <a:accent5>
        <a:srgbClr val="A19C9B"/>
      </a:accent5>
      <a:accent6>
        <a:srgbClr val="D7D2D1"/>
      </a:accent6>
      <a:hlink>
        <a:srgbClr val="005BAA"/>
      </a:hlink>
      <a:folHlink>
        <a:srgbClr val="D71C3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115</Words>
  <Application>Microsoft Office PowerPoint</Application>
  <PresentationFormat>Widescreen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Avenir Next LT Pro</vt:lpstr>
      <vt:lpstr>Posterama</vt:lpstr>
      <vt:lpstr>SplashVTI</vt:lpstr>
      <vt:lpstr>Office Theme</vt:lpstr>
      <vt:lpstr>PowerPoint Presentation</vt:lpstr>
      <vt:lpstr>Microsoft Word</vt:lpstr>
      <vt:lpstr>Journal requirements</vt:lpstr>
      <vt:lpstr>Selected journals</vt:lpstr>
      <vt:lpstr>PowerPoint Presentation</vt:lpstr>
      <vt:lpstr>Demonstration using word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-</dc:creator>
  <cp:lastModifiedBy>Gozoya, Joseph</cp:lastModifiedBy>
  <cp:revision>75</cp:revision>
  <dcterms:created xsi:type="dcterms:W3CDTF">2024-04-08T15:01:46Z</dcterms:created>
  <dcterms:modified xsi:type="dcterms:W3CDTF">2024-09-09T09:58:31Z</dcterms:modified>
</cp:coreProperties>
</file>